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90" r:id="rId5"/>
    <p:sldId id="273" r:id="rId6"/>
    <p:sldId id="391" r:id="rId7"/>
    <p:sldId id="291" r:id="rId8"/>
    <p:sldId id="305" r:id="rId9"/>
    <p:sldId id="392" r:id="rId10"/>
    <p:sldId id="298" r:id="rId11"/>
    <p:sldId id="375" r:id="rId12"/>
  </p:sldIdLst>
  <p:sldSz cx="12192000" cy="6858000"/>
  <p:notesSz cx="9872663" cy="67421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yrakki Satu" initials="SS" lastIdx="20" clrIdx="0">
    <p:extLst>
      <p:ext uri="{19B8F6BF-5375-455C-9EA6-DF929625EA0E}">
        <p15:presenceInfo xmlns:p15="http://schemas.microsoft.com/office/powerpoint/2012/main" userId="S-1-5-21-2575948368-23331818-3109494460-2447" providerId="AD"/>
      </p:ext>
    </p:extLst>
  </p:cmAuthor>
  <p:cmAuthor id="2" name="Malinen Elina" initials="ME" lastIdx="2" clrIdx="1">
    <p:extLst>
      <p:ext uri="{19B8F6BF-5375-455C-9EA6-DF929625EA0E}">
        <p15:presenceInfo xmlns:p15="http://schemas.microsoft.com/office/powerpoint/2012/main" userId="S::malineli@gradia.fi::ce35902c-1661-456c-a453-aa394e08b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CAF"/>
    <a:srgbClr val="FE70C3"/>
    <a:srgbClr val="CDD8E3"/>
    <a:srgbClr val="E0C7A3"/>
    <a:srgbClr val="B0E0FE"/>
    <a:srgbClr val="FFFFFF"/>
    <a:srgbClr val="0C36FF"/>
    <a:srgbClr val="E62C31"/>
    <a:srgbClr val="8E9090"/>
    <a:srgbClr val="576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3"/>
  </p:normalViewPr>
  <p:slideViewPr>
    <p:cSldViewPr snapToGrid="0">
      <p:cViewPr varScale="1">
        <p:scale>
          <a:sx n="90" d="100"/>
          <a:sy n="90" d="100"/>
        </p:scale>
        <p:origin x="108" y="696"/>
      </p:cViewPr>
      <p:guideLst>
        <p:guide orient="horz" pos="2160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6C19-0A29-451E-BBC8-431698DAC881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F8C0-C84A-472E-A013-072683EB9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DCE-FA86-4F72-BF84-0461AE94FC70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267" y="3244642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66A7-551B-4C94-B002-5B157A6EBF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32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74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86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BA629AD9-0368-4596-B9EE-E26D7228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6C1EFB57-9F12-4D28-A730-9DA1D1A7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858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20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469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ADA64D1-4CA5-48A1-98D4-B4D6E74DEC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1555200"/>
            <a:ext cx="5453157" cy="4352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2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0785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6AA929D0-77A7-4E51-9F3F-F69E317B9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2"/>
                </a:solidFill>
              </a:rPr>
              <a:t>gradia.fi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910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85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92AF1-A304-4850-8B35-493AEE937CFD}" type="datetime1">
              <a:rPr lang="fi-FI" smtClean="0"/>
              <a:t>6.11.2020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68223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947B4-5722-4323-9F3B-5ED82479B9CD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85985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A512FB36-F94E-411B-A8BA-2406A7E4B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0E7C6D9-0918-48CC-878C-C15DE9A8C3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80EF1EAA-BCAC-4F6F-898A-215368A8B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1" name="Päivämäärän paikkamerkki 20">
            <a:extLst>
              <a:ext uri="{FF2B5EF4-FFF2-40B4-BE49-F238E27FC236}">
                <a16:creationId xmlns:a16="http://schemas.microsoft.com/office/drawing/2014/main" id="{A78CF0E5-53B8-49C4-9356-51ECB45765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6.11.2020</a:t>
            </a:fld>
            <a:endParaRPr lang="fi-FI"/>
          </a:p>
        </p:txBody>
      </p:sp>
      <p:sp>
        <p:nvSpPr>
          <p:cNvPr id="22" name="Alatunnisteen paikkamerkki 21">
            <a:extLst>
              <a:ext uri="{FF2B5EF4-FFF2-40B4-BE49-F238E27FC236}">
                <a16:creationId xmlns:a16="http://schemas.microsoft.com/office/drawing/2014/main" id="{981E389D-1FCA-47D1-AE27-3B4375980E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006138A2-1505-48C1-93E5-783B3306C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14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7BF658-FF44-4603-AA77-434B26463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EB37D3-0FFD-4665-B368-CBE92FB088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19FCA95-D451-4683-BA04-1221AA7E41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56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9AE59C4-E73D-4102-B4B3-058024D4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1278A23C-670B-4F28-8D41-E51862CE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901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548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CA85952-405D-41D8-BD6D-B8507F280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73DE88-0C8B-476E-BC13-BCF9FF572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2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8352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13A01E3-77C6-48A2-9A3E-375960AF9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0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C23B71E-D001-4E74-A2AA-6FB0E2859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8AB71-BA41-4A48-9737-987662F08B91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A94AF-D48B-45E3-A682-37DDA4721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E5E473-D1DE-425E-9530-3E86FC86BF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4F0F1F-0662-4F02-8FB9-495B9BEF9B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B241F3-100B-450F-A2F3-D3F0D4C58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C26F7B-D857-46B7-A882-E7641266B2D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5EBEBC-42E5-4C55-A448-2052B19432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8AFB5E53-6844-4985-BF69-B19C9857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968BD635-4DF4-4F9F-A386-A725C963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63123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EEF-CC5F-48FC-8633-FE8D74B3BCA8}" type="datetime1">
              <a:rPr lang="fi-FI" smtClean="0"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19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75DCB-4B59-4E1F-AA1D-1D511A683B7A}" type="datetime1">
              <a:rPr lang="fi-FI" smtClean="0"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78011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4DDEE-585B-4396-B37C-6E2BC080E4F9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17382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5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3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D0AC8065-FB7B-48A2-8DA8-1EA1A8B5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4EABD5B4-30CC-49B9-BB14-40A5227DF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2123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log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7A3D0D2-8A18-4594-BB11-53BB17C6E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243" y="1414358"/>
            <a:ext cx="6092756" cy="40464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A70471A-1D5F-430F-A2F3-2D52BA828899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1325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E0E10-725C-4644-A969-01B1AD8CC911}" type="datetime1">
              <a:rPr lang="fi-FI" smtClean="0"/>
              <a:t>6.11.2020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912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8E1FA-CB73-42AA-8C23-A6F1F350753B}" type="datetime1">
              <a:rPr lang="fi-FI" smtClean="0"/>
              <a:pPr/>
              <a:t>6.11.2020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86094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F46-09F1-4350-8441-5AD08D557825}" type="datetime1">
              <a:rPr lang="fi-FI" smtClean="0"/>
              <a:t>6.11.2020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55200"/>
            <a:ext cx="54540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8948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79041"/>
            <a:ext cx="5453157" cy="342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79041"/>
            <a:ext cx="5454000" cy="34274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6.11.2020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5" name="Tekstin paikkamerkki 7">
            <a:extLst>
              <a:ext uri="{FF2B5EF4-FFF2-40B4-BE49-F238E27FC236}">
                <a16:creationId xmlns:a16="http://schemas.microsoft.com/office/drawing/2014/main" id="{E12C1C53-9B8A-4602-8F15-2A56E3E23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85EB1A72-4127-4E30-A569-2B99AED5C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9972" y="1577975"/>
            <a:ext cx="5454000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97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800" y="1556426"/>
            <a:ext cx="2554315" cy="1877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22000" y="1556426"/>
            <a:ext cx="8098895" cy="4620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222000" y="313200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fld id="{1E5235FB-5358-4F3B-B9C7-15F6DEDD1097}" type="datetime1">
              <a:rPr lang="fi-FI" smtClean="0"/>
              <a:t>6.11.2020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22000" y="461746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800" y="6453627"/>
            <a:ext cx="108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E70C3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861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3" r:id="rId3"/>
    <p:sldLayoutId id="2147483705" r:id="rId4"/>
    <p:sldLayoutId id="2147483673" r:id="rId5"/>
    <p:sldLayoutId id="2147483695" r:id="rId6"/>
    <p:sldLayoutId id="2147483650" r:id="rId7"/>
    <p:sldLayoutId id="2147483652" r:id="rId8"/>
    <p:sldLayoutId id="2147483706" r:id="rId9"/>
    <p:sldLayoutId id="2147483661" r:id="rId10"/>
    <p:sldLayoutId id="2147483719" r:id="rId11"/>
    <p:sldLayoutId id="2147483721" r:id="rId12"/>
    <p:sldLayoutId id="2147483720" r:id="rId13"/>
    <p:sldLayoutId id="2147483663" r:id="rId14"/>
    <p:sldLayoutId id="2147483694" r:id="rId15"/>
    <p:sldLayoutId id="2147483665" r:id="rId16"/>
    <p:sldLayoutId id="2147483722" r:id="rId17"/>
    <p:sldLayoutId id="2147483709" r:id="rId18"/>
    <p:sldLayoutId id="2147483710" r:id="rId19"/>
    <p:sldLayoutId id="2147483711" r:id="rId20"/>
    <p:sldLayoutId id="2147483713" r:id="rId21"/>
    <p:sldLayoutId id="2147483717" r:id="rId22"/>
    <p:sldLayoutId id="2147483718" r:id="rId23"/>
    <p:sldLayoutId id="2147483667" r:id="rId24"/>
    <p:sldLayoutId id="2147483707" r:id="rId25"/>
    <p:sldLayoutId id="2147483708" r:id="rId26"/>
    <p:sldLayoutId id="2147483714" r:id="rId27"/>
    <p:sldLayoutId id="2147483715" r:id="rId28"/>
    <p:sldLayoutId id="2147483716" r:id="rId29"/>
    <p:sldLayoutId id="2147483655" r:id="rId30"/>
    <p:sldLayoutId id="2147483682" r:id="rId31"/>
    <p:sldLayoutId id="2147483696" r:id="rId32"/>
    <p:sldLayoutId id="2147483725" r:id="rId33"/>
    <p:sldLayoutId id="2147483671" r:id="rId34"/>
    <p:sldLayoutId id="2147483726" r:id="rId35"/>
    <p:sldLayoutId id="2147483723" r:id="rId36"/>
    <p:sldLayoutId id="2147483727" r:id="rId37"/>
    <p:sldLayoutId id="2147483697" r:id="rId38"/>
    <p:sldLayoutId id="2147483724" r:id="rId39"/>
    <p:sldLayoutId id="2147483728" r:id="rId40"/>
    <p:sldLayoutId id="2147483729" r:id="rId41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kern="1200" spc="-4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Verdana" panose="020B0604030504040204" pitchFamily="34" charset="0"/>
        <a:buChar char="●"/>
        <a:defRPr sz="2000" b="1" kern="1200" spc="-40" baseline="0">
          <a:solidFill>
            <a:srgbClr val="000000"/>
          </a:solidFill>
          <a:latin typeface="+mn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FCD7FC3-70AD-DA44-8DAC-14D4DD0AC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Kahden tutkinnon opiskelu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EA3416A7-0AD1-3740-9A6B-F1007A124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49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A6DD67-29CA-4FF8-BA63-3BFAA41EA9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ammatillinen perustutkinto ja </a:t>
            </a:r>
          </a:p>
          <a:p>
            <a:r>
              <a:rPr lang="fi-FI" dirty="0"/>
              <a:t>ylioppilastutkinto (ei lukion päättötodistusta)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77462EA-4FF7-6C40-A0C3-08974AC99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Kaksi tutkintoa, kahdenlaista opiskelua</a:t>
            </a:r>
          </a:p>
        </p:txBody>
      </p:sp>
      <p:sp>
        <p:nvSpPr>
          <p:cNvPr id="4" name="AutoShape 2" descr="data:image/png;base64,%20iVBORw0KGgoAAAANSUhEUgAAAJgAAACICAYAAAFsExIsAAAAAXNSR0IArs4c6QAAAARnQU1BAACxjwv8YQUAAAAJcEhZcwAADsMAAA7DAcdvqGQAAH4uSURBVHhe7b0FYFTHFjf+W9e4u5GQ4O4ULZQWKKWltKWFKtTdXl9dXt3d3ZFSKBSKFHd3AnG3zbrv/s+5uxs2YZNA5X3v+/790elu7r1779wzZ47MnDmDvxIi/l919WKvVCoVDoSC0WI9IJFKFPzd6/FAJBYLx/m71wN7s8VcCrf355abwUt3FomRoEkSLgzG5uO7Fg6J7TrdHSHHEzeNxCPvroNCovSf9aFUX/yN7xEEtUzTciOv2S58BpAQHdlHHK1FlwEXr++R7vbdSE0VDVP7CsHl9DS33MzsNAmfTrcTRpkNRoces+5+6KOMPpP3DRoyz/XEpx88+OQVknMyLvtgoXAhv6rN4SsCvJ6WmyVpU4UbyqOGeqPu3In6sihMyrv4+uuHTe39+r3P51nXf/Bco0GC2IiwnsIPTFbfDZ0u4U+inbPlZgyNTEsXSEWe5W+iobHRfxQwmIzo3a87YhIfwPDhNxurTRVOPu48WCKcZ8jl0lThZmJ/6zC8zVuRHeddUZCXhyuvuwRdxw7B7r3v4te93XDOhMGor9H1S31gh4yvleUmC79heL1et3AXkY9DQmLU8OF45sVluOfGG+FyuSBK64Gfr41+23+6BW6Pp/VrBkMskfi/nYJKrYZad6IiOkKT6D/UAg/QJNzM5XZ5a1w+pt1bdmh10dHKidrUVBw/eVI4xthz8CDu/WkeLrq7V+rwqx6+eHvRvp/9p1rgq5lI5E6UuhCWOrK8T9LkceUHDuGeO55ERESEcNpsseDmje/jokEX4uunduDmKwZgcJ/rpggng+C7mdcLl9eFEzv2ptU2NEAml+K+m2cKp+oqK5HTty+8W6tgNlpx5yOz8MhD9wGTslsI7fZ/+hpAJJJKRVLc/sJtr6T36IETRUWwUm1++uUX9Bo7lnsaRpY34665L2L3vsPI1JyPig9fdniIuYjwdBO+IqijJ0ZlAkx0qw2N1jrozcaKnOyZqdzeXUQSFLnd2K+VI/zgNw0pkcmxMrEcxG8Cb4YpwnGysfh132synMSHIi/c1TrYZSnIjs1JVWkU1WJqpmK60YN0yYPnD3opIypDuBGDe024IpJq5Cc9/2/5uldfIbFBP+sYEpJDIpHX63K5W11LZILYKzutdf8URE99fPuIG6dO3OD/OyTMNtvxYIEY/F1nMh/n730LZk8RODVWkQCbywqmhbeiCdL0OD4swO1x0XlpHn//+OdF81954dvwQxt/mCCcJGREQDjHEB5RY66EUqqCztYo3OiEQ5DQAiRiX8+ot9RAfvjDSx55ak5FqdPXAFDRdZJTbSh8S9SkCH/EquOJLerRRW7HnrKDvz/06uvfRmaOPn77k88v7d1tsnfznjpcNuaCazNkJBAVJDiI8FCeevCp2xI+XbX0ofj/NED6YhN++6xktLY47PKnr7s/b1D8+MlfPNVd9NEqiVlQFgw7sZLFRgQlIelHq5sN79n1MlF6Lnaeq0REWATLKOG4Vj8PnywswcwLL9b8unvDh8JBgoe6Vytwa3oNO72m5t1e/jQ0rPbWHDtG9/EKnxeMG+994IYx3u3Llwt/IybVu+z3V9/iawPFY9ghPLWlZhpmdf6UhQmfAXz8ztu46973oJDLSZ2R1mquwaR+I2/xn26FVq/JcHr82sZG9GiDJJUIT710/VstdGsD4WY2r0+aNFkb0GP45csSu3ZFbrduLTRjXPfuTRg9awzm/7biVlnUYFvLQ4Mg3ExJHbzKWO4NF/VD4Ya951955T1Y9MknQp9L7d5duHDmuRegB4knc7kLj+66UlnSUC5wfjBaXnPkuFtXNOp0YOH40iNzEZfs0zx7V68G1/SquZMx4Nx8bNz/GZRqGfYWFi/i85ZTqvfUzdaseK0v/ci7YfNm1NXVoaSsDBm9eiF2+nTUqVSYIhpHgvEg7rjtOfx61773pwwe/kCdpRoGS7n/DoCvr2hVyAjrnkDNLPTRenOdXuN0GW0z7Klj7VlYU3kU9AxEfbK7tLZ4WYZapp3HP3N6nDA5DMItGL6aCXT2EZv7aFpERkRsWGzKka+An388ChHdaASdW7Xu9X10I+E614lqhMnDBQEZgCCC+nfJnOb/uwV6i0UfoVb71JMfoYQjNxJj0jl33St8+V+EUEV+0+vPH7chIIlcRFepWDBNzgh2tx11pppmInWk12CFKFwlHGcx+fPaLS9OPmfovOTwlHDhYCdgAzQzbcasU/xG4M7UbGsimVpLN60StGIALGwO21tbsQEoyHIWi0TCSVGYr1KHq4/tuvuyaZ6j3z93X+++cxx6uw41br8JzmKVjVdiSJIfvmN+sDHLn60qxro+UhktfPfS90CbM8T0wG6K1mLE7XUTtWxC2Xro2Ot8zEP/bn3yuU+2vndNf63SK15WlPFL0eEFsRGKKCRKyF7lCrGINlp8Ml9GJgRXsAU+5d2qYqxMfJ8JAlez+Fl7aMsn51x0/Ybw9FEnB06cvSwqc3RxWsGF+G1VGQ7us+PlF5bhscd/RNlOzwPVlRp89/1eXJSw+triKgcK3f327Vz76QVhiiC+D1SIC5kcAtjQ9oOqJdjKrSoWgIz4y0IW/K13v7Zh7Kj7r9004vGRxmZzzqP3Pnt+cnRq1rN3PIraE/VY+vG3cJc3IFUegzhZLIaNnwi1/iUs26TDltJz8N3b3/bu0vuSPUzRVqAXLnbIcEgnwvGm1taNRCYWrNuQFXORAGe5MP+DF0cWHfu8QfziVWbJKysxqEc+tq5egStuvBxHyo61Eujfz5+HO2ZFYfGvx/HdRplg/jU7PGh4cm1fzU9axOaduz+YZ7NIhXcn1sgjVR8AaxWJyGc8+LmRahjkUaCkBt7kaIiISbNismOdNWuRM+jCFbhgzUQ+LQ4LwzNP/FuQ7QHMuN5n/I6dWIG76LP/Jhke3GmE+/rBkJAwNLsVCfQe3Ewddnd6WaF9W2oT7J1IsxKESgXAYrkVyEPpDEXTIvFEuhERkerCrbmbVlpPLk1IDksVbuoub2TnA3VuGY626ekkb3X82VIxdk78X09DSWNJof+rz/sJoeSD8f3ixUifNQ5jTr4I/QsjcweOvWWCJnl41ZKtv3/nIJknSYsRHhwvcSK/TU8nLhKU+qn2I0cnIGe4rZkfLr75/nfEEQPx5Xu7c8tuXDgx5QAQ8WkRCksqsWLtWlx+/fWCnq8P8kj73jsLu0t3YnxmFnr9UofMl3Zh5YF7IY1TJk99493LBp937Q9sRnaGUxUjBhDkDGHWvY++BH1XvPPIuzdXHz2KW6gCFZMiUZrvRPklcQiXi9CnZ098+9FHqDh0CFHkpd10zz3QGwzw6G249fVLcaKwApHR4cjumomtPzbi/ruuwtj0MOytqLy0Xt90UHhQBzjFY0HS9ODuwvRL5syBUa+HjmwNtvE9JHO4Gbknmo1G1FZUCKWxthYDyA55qeoESh69FtuKmqHfJUKvPvn4aftBjLsmF0dO7sPzj36CNe/s9U4a0vO10tqG9axlOgXrSnbmBLPUdVAoxoY13tKy+brP5z/6evc+2evlShnfifmwpaQznQfCe6FczoLD+4WI/r4cXpMS3gz/Nbk90pZk56csf/Hd298qPPldUcD0rar6yVtf+4vX2bxV+LuxbrlgDhcWf/8a/a6NEk/M5Uf5JDGrCbbsPeQXF9dCmhEPp0gMGdmVxY1F1T2zLk0ysQfhF0PvU5lOd4vj6hCqqdw1Z9wPrz5726XBtpFHZ4I4SisYa+wDxarifZ+kbbjRTjYWvZ6bNfPOFjkmwEwV4RYN0/hdDfouFkGakyQcF/o6VTw5KjmpsPon2/wdB3968tHPeqakJljfeeuOCKjUuYf1hk01jQ0HCjIz5nwo11wapvDp3gDEMT4jQynXIIkKI568YwGd+7j/4P8+CMz/9rf3333p+FEvC0f+AI6XVX2YEh89KjCEEACLGUZ7xxmBoQYBHq+tb/c5M/hrS8VunjzzZWZs/uchPSoRte4XHeFYXeGhtOjk7mov9WSZrxJ8j+LGkpM7DhzdNGP0ebMlotMH8tqi0lhmSE2ZLhhvrV6Fh2HdHjf5USRAzdzhffDozf5voaFWKDLYmnXVCvpXAP9+5Jjbaq+b8djs0saSU17eGaJVxbhCPIbCMiZaFUPGoq9CHp0ZTr+THQosSdxkcYj9TojB3oxvflrzxW1jmod9dAe5b2ar0FzFTv/QSWDA2j9oHQqtG9+PBE2yMJoUqJg0M54u9EvOEAhXREhtLnuzONz3oF93bH/atf3N2YkRDjy7tsuP6fEJ4/jFsmQkjTVU+YAr6SBzqp3KtaqYXKIkSsUKlgUX/h6ApA3BmBfZbWOzWSaRSRxOp56Pn2g4WXj9ZU9eHZecjjo68uyzN7pjVHGCxoCc+JYH0FmjmMj27wCtOFxFbrjVaWlxr/nhzeR2cZ2UEhUUUiUq9GWmfceKfnSQRffOmwsSdmw5LIy5nTOmb1mfAXnrN2zap//uPsmtv+0sxW8l2Xt2vzr0Mj4vwEGV4qE1NkKl1BlY08hDG7StKsYTHFzYgrC4TORj6uyPvvzFsws+/W1WVEx42aRpw/a+9/LCOx9/4IFrZl1yCeZdEo9xvU5ApVUjv2vXvK5duuDgz33Q6Mklp6IM33z7uEXum605BSs1J6k5skx9zcjUC4GQPMbKVGfV2W+899XXP3nlp8eNV7+fWz77+3HR2Zfc0y2vqyQzKhNbVu/EkdVb4CyvRwx5SPVFjbjn/kfwr+vysGdPId5eKsK3S1fPrzZWnG6HC3YH/Y9dudbjui0IWTGGzmjcvvTbDfdLPt8Nz6tXwv3oObjxnJ548Lq72OsW7t0Wl/VbgnqzBBed3x3dc/Ox6MNNzx4qKfvMf7oFZrcIh6wKHGrHs2e0W7HUmMSR4y8c8jaaDBBPJb9HpkBsTAwef/s54Xywl8548vXbIIkhq/anI5j9RBnuvOomvPHc88qvvltZcqDy0IZg31LVbEBe0QnBfWsPp1XMTt2aqRGljMH8j566ZdCCW/dCKoPk2d8F0/nEyUJkdE+FTn9KmK7cuAbv3eKExWzG74cUuHLqPCxavwTnH0vAV6Nffrr3rWtGrt6+ZXdA/PBknKzglI0WCqdVzOH1HyIDkccbNi/7rM+xF/sec9871HecMHL8eMy54TJc8+Dt8KZGk3tXjc+35uNQZQHuvukezLhkEt55+WXcWzcf7ou7QjzhKrz78eK9xqCRuc5wWsW0VjPcx6vozKmmEolFEoUiqHc5fMOmMpkM8665Bq+9/CFeePEnzLriXow7ZxzKycZM+b4WVXX1EN9Itm18BLJTU7rEnz631S5Oq5hIKYc079R8XQDM8C3guZkQCFgRaSTc94xwYWuVEZ5FzyH+0Umbn3rwhpEdTfm1RVDF/P0saF4hAIfTdUqLczfnEgLBHSImIQHJjgbceO3AR47t+mFouDJSOOlppMqaHcQyIhx1tO6VHo+35Y1Pr0UIuFwek0rZftcOQBI0RymRSulBHlRX1Kl3FB78uNZULTxUHBMGsUYOOamofHnrXkmv2yLUTqsYv0kwzNSTNh84usL/Z4dginFl+k6dhMQXL8XuedFYbK7617iRd1x/0RX//qlUR+7WGaJVxY46FMKbMHiMgYf/31208MEbZ/7nyabmZmGUXkQM/68nn0R5ZaVwXTBERLG+N87AoEmZGCcT4dl8DWYMTMCUBwZhy9bDM+5/6oP3a0yn/y4UgiomQlf/WFUdGXlHqk6uy+16edUPb69/7rm3PoHkh6OQfLgHkc9uwOzLL8eyVauQlJ+PuXfeKfyGYTSZEJMdh8ZCGyIs4dCfjIWyQYxIMTXx1T3ww0e/PVqn16/zX94hWlGMG9HhdmB/UdH7K38sGmUurUzZThW4/7KpmLvmK1y+7iv82stEbqcGsy+7DIFxjazevYXf79y3D7fPGofxFw1CYmYC3n7gR0y7YCpO7jKi+4EmiMelY936PcbThrVC4DQeq7fUuu66/r25TBUemONS19iIx+66Ci88dB0ycrIgk58aae7dowdys7OF7/V07ddv/Ypr51xEVoMIF84cjQ/fnY/q0kZIiK1F4Uo8/eTnCWzhhoIY4pbufjrzu1wNF55/fkiBw4MqwSLBSYKWB1bISBT47+EXn8P3JLdWLt2KaTPHYPbcyUjtkoCs3BSkURPH66kX0qOd1CrBOByYJhUF1E6rip2STc+8/LJXR8xeX10tjOy4/aPLPOLDlWmsqREq1FRXh6KqKqymY19M7gWry4sZo+4ljaDGhME348HHX4AkkfyHZAnCyACw7GksvPrmKSvcntYzbt0C47CnquADu29eo28Upr7mF+/aLW9+Hhal4VFE7+TzzvMu/OIL774NG7wle/YIn8t//NF7zaxZfBuh0P+Ech2Vf/uPDZva0xserfI+8tH1wt/Z3VI8X/70xHN1NUuF5/DokqF+tdem2yh852Nl5Qvr6NpT8FVsh9dr3u31ug95vZY93trqJd7dBz5bdfVtU16PSYjYR5cJDwguB2LhPaaA1x4e7t1Cf3svojIA3k/7Jwrn8/tkLYqKDT90/V3TXlm2/pU3jQ1rhQq49NuEYa6G2uXC35bGDadVLMi0Jt5Rk3Tndyc+io/JQLwmadyHT+WPszx2BywOs9dqt1Xy6Rdf/37H2DcWXtSDdPKGqCjsqjZhOenJISuIw8konS6pwza6Y123LP2Wle93U0pV3dhfaNGVdA+2NPhvnsrhGRmVTEWf3paZiFM8xk4C2+E8ncK/l/nqLCFrU13pQIwmVZQVk5OaGpWaumnzfseMKDp5kEygQh3Gm5z4jt1+v+MTTubybq2i6r57L49g04nnGgOV8jSZSB37VFdgJuaUERmK+dlJEJQzFZ548k/Fe+r1kGbFo9Ll82bYuXjy8eviw5roJ8IRYDYVlkzsIc6nEq6S151z96VLMxLjp7W1dEXsHRHYE+MZPmGOyT/rB++pi4N6JYHdKw5SEzwXuoaaR5JKviWJiUwlUZOVNB3L65Km2H3iu5JrZ09YVtAt8+Rtq15eXFOzxFNUvdgWveWN97bt//TYvTfPmJsUniZcH1xEkZrTjgWKSIwWASnU8KVP77ylW3Z6lnDkLwLP4PInz+LyZ9swlwCCKWpzOB0Xjb//If+f/+D/CbS07zPv3tbNo3BFkq71hQn8AyFCTiER7b//mndqfEeCCMZTENFq5aDpo4e/zLPiSnnnFr4A6uGt0N5IfauBTu6m9Oig/uggA/5wZfHClJjoaeHKCLFULEVHg6Nsn3C4IIMl65kMpJ4tKpvLDS6PeynHNPgPnW6MMZRSEuCkh7joLc2o0VehWl8plHpjLVxOor3/PNW6dQkcb1tcRMiWwtfSJ9/HX3hSN1qjHNrQ3Lyf7SqJRwp3UQPcFWRRtrmXztyEqubq2uUbNv8UFjXaqYoa6vpowcKl5Y3lVW2v/VMlBEISjOGmfzzU6fK4yMI45dZHK2PpfV1CwEgwPHV6uApPjXITSVqCPs8EcomcNJIk4kR55Woe/RagomOsvoLAA9dHy0t+vPf+pxeX//zvaT0zvTKn0yu9YfazFzjdTpvBLoy20rNFKCfd7mk7oM3DHjzcGsKpPxO0+6tGy6mZYR6uZ0MgUZssRC0qJUoipFMIQgxAHB8BSToRs6IRbqrkMTLhz6aTcKipUqqQFWSmTyeXQzCzJXRPERGNwSOvVcYK64KVG9986o77Cq4tODD3aI0Kt04mIyVa5Pnh56cXeb0iMXdNbqxjdgWSpS6iD/3FJiYTie0EBlt2rLUDYehBwZFtEYjmCaBdgnFUj5jkE8sz1v3sBbKFwHYmj2MrJKrTYqU4GEKaGkPyxIuuHK15lghXRMrcbq/J7mzt2dmcNu+G4zu/nDTlvj2/vPXCDQ9eoujxy24FLh5kxg1vijyzb561bmCvvP7pUamZGrlWEMwcgSQM/jNBWK7SfySYfVamjOrNx91MWgJHFmnak9mthXK7BGNCcasyJ7Fpyc9mduf5Yf6MUEQKpT2QAeb/5iOy1WURflttrPTyqEphXeGxg1VHt/L8dWCmo95c5zxQVLLUYDVXlDaVFeptzaZGS2PD6z/+8MS8G14IOy+rcNhdV6Qon//eisuHWzDlaYn5sSevPXHbjTMGpEdlZsioW7dCoNuxnOToFbZ82UT3+OvG/qh/KcFpyqsdtHTwYC2ZyDMiPoMTdhcvijAQT3kQo4oXuI5hdVmFSSye9iOCuBp0xs3NFnN5amzM0GaT8VhcZFQ/8nhij5aXfbd6/a6Kxd+tG1VSVBVlMdvjHXYnuzDokpWFhIQEaDWt5dTJoiJU19YKUfbE3R6lXOR4brZH2a1bGl75vgkPXGjGxCekhlXr31iRn5E5gyf62wV3Q+7Wge7IYCKxs8UQZmf8bkTQ/CmDpyetVsfHuV0uu9t/qPVMTSiwG8glAOYWHp2yOR3VJ8oqf//025XH5n/82+1EhHPI/Yc4dwi8uqpsb/Ee4fqCvLxZX7z7LsbmX4jnX3sDvbp0Q5hSC2djA8RB3B6VlAplRCQsVgvMvSyo09WjpKoMZWU7xbdOalLaJIl49st6PDwnDlMfsmPo2N7f1+v1umyX3UVen7TtGpsWMBF4qorBRGO5xR4pFzuJDSZcy+qXznFmfBgEYc63uXn9E//5fMe0SQ+O/OadZY+7r30nmiPDRMl58Oz+BUjthpxXt8DT2IiKqmrs2rgfZYcrcfmEi9E9uwDpRBxZCC2llCsQHRGFtKQUJETHQVe9HP+ZbUG5KRaf/FyDmybY8NgXVvy6aBmG5I284drLn53y8c+/3V9rrDWcyUibQDwOceGZKy7spPp7UnsIxP0FcNYE08rDEBcRPtRit9aKpRI7VOQYjBkGz50Xwntsi3CNd8PXWDTQDR6/kstl0BtbT4NwFVk+todvls7HsX1P4rXbYrGtNAorNlbj8pEefLklFqMGXY1Nq7YJv3//hdcKDu8rCjeYrXUN5no7G7OskELBayHZxbYfy6+gS2yeFql0RjhrgrEMi9ckyd589s4btm//0BkXIT3kuetiiB/9ApJFxyH5/ggkz22kllGQqHAJMWVzb5mNJRuXo6Lm1Ch1KIJx1MLtzzyAdPVveOyWXlh3IhGVpWUY3wfoPXgw1NpR6JqVi/LqCiQnJUEnUuH7ZZWP9xzzeJcu3Wc3jrrkxo+2Hd+9ukJfammytQ79EnFXlNLrkh3m5S7qF/zKUyOqrRAgfCCAM4DTCNYqoNOPQrKpeJ6TC0cl2CFnoiE/MS+/6ujy7rW7XsKGAXt/HPHOZcukc3o3eF6ehZhIX6ATW+2RaWn4fvEiPPifh4SlZkPG9ocsLhLF9TWw+0dOa+prccvjN+PqMc145O4xWLZbhn17DwviRxaWhAk3bkdhxQnUO+rx0MN345JpF6G4huxANdlqOf1hG3lN8rb+D1w/bO7CsZ8tWP1meUPt+lpzlXDvthBpSd4FzdudDU7TkpeMHflyvDqZWcB/5hSYrd0NBiEUjaOt24JNhPGT7trPC9Rqjh0TjqmVSoSlpFBTka1jJflBhadgbUTIjsAcWF9VdRonLtKpEUs21CWZSlIir+FVUiiQyiF54Fugf094v3kH9/XRv3TJ5OHdu6fnTVKxm/cHwBxWZSRf0uVelpkx43L/4dM5rO0kIi/cdB6thLuk3jd5mR4XklisPemfMF/Y7tScf2Kz7bBiKPA1obg9R2rFN8f0wszsu5GTIL7kEUi+2EuGqAruW87DOYYNa6ZOGpLeO6PbHyZWMHgNpP+rgNNr1AYijQKy/BRIMuM6ZGO2xxxOsk5DgbmEyxmEPgcj1JrMUdmkMQdIsW+UF92XPQLP/KfgvqIb+i6777Nl3976/qKvnj9nWG7/S08zYgnNbgmOkFgJLjzDeDZoh2Cnd8fOwBxGEH4YzGEtL93OtHlHCMWJfCwyJgYqMnbZ4I2I1h5/7KXrn/3mk4eH9OuaO08tU4e2LUnIh5HM61J8AgUyKwrIdeKSHxSl3xZuj9dOb9Xk/1NApxx2puARBkcbR7UVzpK7GG0jGZv1enwzfz76jRqFnEEDsX73duibTHlP3PvRv/LzZuVcdOW/P/xgyaKnFmxa8VpJY3E1j7S0gHqHJCWaegt5MX9Q4DNaeH7shYPTVTJpStf0lAlhinDhjqy/alwymDwShPmX/AWDuUpna/KeqC/e8uXPKz969aXvlcUnqno67K5oDspg14blUExiIiRMML/rYSeB7/Jrx47gsNngsNvx2ocf4sb3/oPPFIfw+2s/YNLD/dBtbDpy8yPoXl4iLFVXIpIUp8n7L39rxagFX6/ttWTF5q3KJOWnCQmaQUqZQsEDkmcL8pktJMMOvPn6/F/9h07XkheNHv48+ZLS43YFwsVuJElPdSUh2s7aBJvbShV1NVTW1W98/a0F5tXLtvfRNRoLSKOJRV0GQDR6GpDZk7iKflReBsXB3yDa/xu5PS0TacjOzMT0KVNw2fTpSPWvHWwLDtG//K5bsGe6FrmLT2DC8BEoayxGY60eCalhMDY6ERapAPmoRFgPhs7Mw4L9TWjIjAAeXIeIKE3hZ18/fKxPt5w+0ZroVF6xfKbgdy3Xl9U7XK5vOADdfzh0l2QqdpXbWojFP26w1oLDI/acOP5V/8HXbxs57PaYkzu90z595tNZtYdPdDeUlYlrjh/HO+98jKHdhyHNYEMaObT3jemF1W88jaK9e8GmRqBsXrECV156Kb78/nukdOuG/EGDsHn7duF5Aew5cAClsSY8ps1HbnoW1q3fiRhNPLqk5sHaqBAWaUbFaXHpDaOE5bdLX9qL8N21uDkzDJnTc6E3WXNvuuGl+He/WLrY4rSc3kX+AE4nWAj7q9mmQ6PBUJSbd1m1qST6yrKdhwYX7tolunjyZGHK3mA0wk5dh7vhlGQJXsqz48vhGrzSzY1L4+zQmOph1OlaRVMzEuPj8a+77kLl4cP48r33MP2qq3x2lR8Gkwn1VhteLtyLCdOHYNSogTASl8qVMuT1S0MK+Zs3z7sBGlsq+vTqgTsfmgNDqQXJrjCMn5IDyVsTUNPQPGjj2n0ZpTV1v3AM9J9Fp0Lf7XVBb9XXXTDlvmP33Xpn0uABA9BIPiIbnyaqvJUIxS4QyySOLJLKZMjqko28/FwMH9ofKZkZ1H1SERYVdZoQD8BI98smbpl2/vl46c03kdajhxCwcf0ddwC7agTN2DMvD30HdEWfUXm4cMZosn/t+PrD5bjz2hewec9eXHLFBLjUTrz4/j1Y+N4OOCwukpskJ/NjcGjfyTy702HiYN5Q0JOMbvalr2iF4EiUAE6TYdNHD3+BZBiv5xGOc3cs0ZXUjJ94594YdcJ5P339tcBJjDMxQNuCLXc7CXNDU5PwXQDdp7S6GlNnzYKGvjMfeugci+mI5BjsLlkCtay1/OHGcVFDORxOmK0G7N67G3t2HMGRg0XYsnYf6mpOBXHmdEtb9s3Xj7nTEmKncPAnBwmEAqshngPgMGv+V2kob7A5nV8Hy7B2VMcpwrLlT2QRv/PhvUW3zHtleWq3bufSi0qvoZe75oorkEHcYyIO4V9wJE1bVyYYTGDmMtacmvBwcsZr8O+nn8bGrVuxmGwrG3GhhIi5dGIX5B9vRMThKjRVNeIB+TAsiFJh2k2jkDcsBUte24LD24twzb9G4+1/r4AmTIFrHhyDnz7dQUogDMowOeQ6me7yuee9PXXKCMnA/C53SKUSNS8P5ZfhOvIIsMlppO+8wJbqI9MKUdutYtpDvErL6dYjruT7tbmY15DzA2x2e8XxsqqV3/64pmH+57/NdDhcWofNGeO/7KzBg01svC0JI7lDsjCAi6hcqwGmjKYvnIbiS6AnsQAvjZs0dwhWf76LNOMpDT50Yk/UVepQfqK2sWuPjNX/eXaeo3d+zrQIZYQ2PGhBbqOtHkqxEjKJAk3+SZwIZSQRSiYkHGFNysRjDqvQl9fbXc5WWrJ9gnEsCw+JcKXYZhIiPvhyKja7z7Rw0Se1lMPlNJmtthNNBnPRsSPF4aV19euykxPPKTxe4T5ZWJltaDbFOJ0uxaFjpXsqS+pG8tRJJVEq7nz6YiN7i5Tj+7IYlFQ48IRWi8caGvB8shPSXnR+OQl/evyvA5LwGcmjazaUY16JHs0ikavXgNzlz710c0lOWuJElUyeqjOb96oVslSNQpXOq5aFDD9B4PmJwPQgzy7xJE5gxQTLt2Z7kxAeI6wPoH9lzWVlTrdrUecEi0oHOEw50L2YaKzhOMCECcejpbx8og0XCuNMJPRFcp7qon/0e2Z5Zn+9vdk+5ZJ/LT6y5dilVjaXu1E54DPV9Cop6rVyNFKDPFtrBvPZujT6X4j1N/y6L1H5Pjth3fJlLyujw7WDeaipvZlvj5m0Nze8/015RT/Xi31Nlmc2p1XwUliu8dxoAD6ClVY43e4FndphLYRgQvEwLo9/c6QWL+FgYjHx+Bryz1zFdXAeqYCrrF4YpPMSsU445VQ/ETGk2DePKVOTcHY1XTVzQgGPrm9jqU7EYrAQjbG6kF9vQVci1m76ez2VOUQszugUrNe4A11MZcek/u88+fK81ZFaTX9+yY7CBMQaBVwldb4RVwLPgPFkNKeY4bkJg6NZ6C2c8sPvD59CUABWAKE5jLskn+J5POYq5jRhVqUNS4UAP5JXGSmCptkCqDfV6U5WV+yddO7dKc1Nptzr6SGcBGcZlcAKDVIMnsvmnvfUZZeMTdywYZ/k8w+WDSJtKI+ICqsceE73LRMmDEBuVmpWbkry5Rq5Rsxd6EzgKq2HWKsUornPBAKH6coqnR7X/E67ZJQmOuRYVGiISBacPpTSFo3mOvPxyuqv8tOShWQkATAHyun3cqmCvvN0WGvF7aWWt5N8CTjSMr5ezi99pvVrA38Ai8f/GUDbcUBmklpjbZ3Zav02JMGe/ODm7sSALDn+QRBEbue+h2/88FTQyD/4B//gH/xfDEHov//+XHWdWDZILCbX04uzmxX4fxhusdQU77TvmDfvgxYfTCDYc+/PjSBHZOql40beFx0R7sss+l+G0+Vq3nOi+P3umWnsRrY7FBRA27E1xh/5jc3uqrE67SGXdNodrvK60tJ7p059osV+Po1gGbHpPcmz79B6PgX6eVtjuK21zGh1L79BGxyPRb+pNVQbtxwqfGVk766PRSqiySZr//lskQfWabA3wSvq29TiT4PT1tYbGg9Vmk8OHVHwQMuowGlNwqFNEi+5QEHBsW6XB06nUwjcDT4uDCCdSVBwSzAwF/91QQHB/Lfb7ZT1z02/w2aze8S8VoV+520md4Y7Q5v7mW0mNJmaXEu2bn7umbc//fxAyeHNfKztdX+miIJyDwajQx5m757jE9jnarDUCbGuZ7Mg+WwgEUmlLrfbQo6xjQcPvSYbXFVNzEL+K3zwpSs0oqG5ecPD97zT46MXPpkzecr9zpO1Zb8HVnH/nWiXYMz2DdY6YQiElyuFyyOF/Gxc2bZj4+4GI1xFtdS1iHP+IBRShbSkun4lEcwXgEROvoijbdqAn22y2Y8/9PDH1oaSikldyTepKK4bfvBgqdvsMLUI578LrWpELevmoQ+Gwa4ThkF4bIjzk7BXz3N7SeSY81LU4NaUxJJv5/bAoz81jdZR/pJQYFFgspobqQ4O5jBhhMS/lCsATqZntlsMP67a+IakZsuYf1+hkmw4yO3klZ44VtbL6rC3yJpjdiXMnhBykIen+N6nD0ScEUJzGFXY5vIJVZfb1wXYOeVBNiYUC+RAcvAAxIlR8DT7jtW5pCgJJNA9Q3BelghteLJUIolixcDcJeZw8SDobXpvcWXtptVfLZw6vqdH1WjwgtNH9cuVNu8+XLhMKhULA/8co8+utVzkV0DcrTmxFkdO89gYx7VyvhY+1qbLd4aQBLO4LMLwBucJ4sE/HlHgIZ8EbTJUMjU4KTXLt+DxI3EYaSq5FF6rg857ES1hjXDm4PH+qDBNmt3lLAt0bHHcqaEYDpArqq6Z/9obP9SNzaiaIFcq0DPNinduIm6OzP710YdmJ1MPEN6Hs12oxR5fzhjmUo7D5zhWDtfkQU5e3MiTysxl3ChnwW0hCeZ0+wbbWGYFzwwxl/G/QHw+R+wEQ5JIDUy2Dt80UnyWBKN/aqU82Wy1lfEobTB4RLTR2Hzk0cc+NlkKN03qm6dGSYMCbHbNeRXeCy4YIg9Tq1IDY/d6twSZPAnNpgsPfAZCy5mjOB5fy2FQ9F7c9QWinbmtfhrBmLMCoeU8jCuMi9ONmZsCRZj9oWvaLmzgNxBRhSKodXlxw9mA76lSyNN1BlOp/5AArk+Nscq0e3/h0Z0bD469ZJg3vt4WAalLjyaSWOn5WYsG9M+3xIXFFgSmz3jGXlgn4F9FIowQs9zieUomHv/NhAys4WTKn2HXPI1gDGFxFoHlikqqEbokmxeBwqkDVRJf5UIheFFDKDBnsnnAxmegcPYHopmkrK7uePCvzXazY/+J4m8//mJZ5ZS+1rT0tFis2G7GlMHAnR+J7dOnnpM5oHfXiZzQ+DQEiMAE4gUNXLhrMldxCebkdjIotcXpHEYvw5yloNYyOvUcVSjMrPD0E1vUHA/PlniE8syGhhkc3cz2W4OlllNF2Tj/WWHtyd2FNUVbmPiBUt2oW90zK2t8WVP5oRpDXaXJbvQeKD++9MH73o3bunL7dZeOVopLG2TQiPRYsAnIykvbPm7igBNxmtg4btTTwJRvEzXdAu6ObDQHwAQ8A4R4ig+RRBB+CX5Jnl3hrnn6tJVLmGZjbmEZxA9lucdEZROEFQOnStZZjCdqGnTb9+07KbWJnLtFDnTduulAdEVZXcSRQyUtGeskUml6dlais1e/LsWpKXFSk8f5oVQsclWV1824/yK3Sh0Zg5++b8Rt5wEXPSs1PPn0+YkFmRlDWBGFBHc/XpQlpE8mAjHxmC5MHJ4U4S4ZkGOdxNwGIJA14EteMnbE3bkJ2X14UpNvxHYYT96yWcG7JGj96eBZjnFCALbPGBa7vbSuSb89OTZ6VE2TbrtGpYpNjIwa0mQyHFqxYfeKHZsOpC1bsiXParbF2a3OaLfbo+QQp7CwMKSnts6rVFZeLsSVlVX4cvqKJWL7gByP4pWbwlGsj8aRwyVCr9pc333b2+/eq++d0W1Ch34vdzU2IwJgAtlIIXC8GttkLOeYcNxdg2BxmVFnqj/Nl2yXwxgsiFk2MGcFJiFYCLMHwNNUZqv12P6TJYsX/bzJsnLhlplWi41vXJCQFF02fFyfl3ZuODT2+JGy650OV/i0Cy7ApdOmIT83FyqVChWVlTh45AgcFivI4KTe4RYyb2k0GpwzbBgiwsPR2NSEm++cq7io9yFUmTT44pd6PHGFEuf+22VY8futDSlx0ReQtSbUq11wTjzmNIE1CMxlTECF3wbjUFIm4BmiQw4LBe5ibJvV6ZrXvf/N0mWLPl87vbayaSBxo1jUdRhVRANv0S7A5AsNfe0//8FFkyfjrQ8/hK6+GTkp2fDabXA2+9LgMaRyOVK79qAGsMBqs0Fn0KGyvhoHTxxGn/jdmDO9C2oNUqz+/Sgk2kR8udpy+OJZY3+/+qrzonJSki/nrXoEkdAZWDMGvAfmKl5rFNCUbdAeh53WPJ092OFxoKqhafma7fuXffnmshtrKhoHY9hMseS5dUB8NsST74LkvkXQPLAQO9f+jm07d+LfDz+NLnE5GNVvBFITkhEdHnHaU5ibtWoN4qJjkJfZBf0L+sBhOIJRfZRYt8eEV784iQmDwrDzuBi6BkPB8sWbe+4/XnKMCFzNrtoZgYW8lQxXNmB5nrUdYnWETvj5dLBRWdesL3ri7g+uMxksWRyDIZ73ILyGKng3fg33ixfBW3EYh+YNxr+ffgpxmjhMHDGOjNL2zZBQ+Orn7zF3ohUJaekY1D8bQ/NIsYSloaDneGxdtUrkMHmGFJWU66mHuUx205lZySy3eIipnd5zJjhrgrFRS9wg1utMQuZI0dAZggXt/e4FX0WcduSufRlpYXLs2rsXSXGtFoMJcAUs73awdd8OpGh2oKBLFFbv0OOB5zeDzC88/UkFmqqbsGDxYnzx7ruyz17/Zc7+oydXWRzGU5m72wHzUqVLLqQ2DywD4tIY2JTgDHHWBBOGe8LD0jNzkvfz3yKSSSRsSG751kcyON8ejzhcf+WVWLlpjf/oKbR1fYLBC7QWrvgBc8YC1ZZYDOuXhK4pQEpOV3KREjH93CmoqahHt65d0dxkyvnh53WlbvLVDbZmEqOh7+slC19kcSBFzHH5ViENYyCTfsRZunCnyzC/W9QetKQ1k2NjJj3z8rzfZHKpwbtxAUBcJL7zc4i6jSRfjfxJkkecp+0/jzyC2MRorNl6RhnNBLz8yVuYOsCA3Lx01Oik+OjbveidLUJhtRSjB/m2I9Io1OCEhx63W2nSm9Ubdx/6atvxI59WGMstbDsGDwowhIw/MglcZY1wHquCk5MqUl9m55wHCkIj9PGz5jA2TLWKMPHogb1uf/z5679DTaHbe2A7RMMGQfzMx5C8uhbS694iLvKinsyC7z/5BKPGj8BvW9aSdvepbz4XCkXlJZB7jmDaUBG2lcYiMVoMTvn74UopXvqsENlpGbCRhm0wNsDicMGb2kP2y8am++dc+94tN819Ien7xWu+qzc0HuQRYjZ7giEigkkz43zLgLh/d+I7CmNyISDo2PFT+is9EHftlpU+NFYbkxisKcnV9g8GcviS7xhb8uToSgq6pvbt2T972e8vPq2w7dgRDkWMSBQdizSJGJdn+4S8iuypvmRXTRo3Gj/+vABGg1nIleQgEyIAXl4j04ThnucfxqxRwPnnD8WeYxYc2HdYMNTvu6EfdhyJQpg2HO//8Bkeuu8ebHDEYE3eZIguvhKiKVdLmiN75K589b1ecBrWFPTIMHrFrjQt2Y+sfduCidcZ2BqwOK31Rqfu40/eXtWihjvlMKuHuoNDISxi4lLlkgnMyv5mvDZRPG386Cnbt3/kfmh23gepCx464L79HHiWveH7cQBiMZRxcXjhmafw8CN3w0zN0+C0ot7Ii+99uuLzn77BjZOAy0eL8cFiHaK1TtTqvPh5hwwf/lSNYyUnUVpfioVff4mBfftiTKQTnvfugveNJ+F56xl4Tx6BaNZjkm++WNnb7aJqC8PH7cvKP4pOVQSvWE2ROoUBOSGvpDC356MzcyI75aoYTc6tV0/LystN/nj2JU/1ROVR4fxp4LEy4qYbrr1a+JPdny3bt6Omqho5XdJRrRdh4b5mVDRpQHY/uvTojpgcLUYPG4F/3ZsjcEt8ok/rKjx2eI9uapE0ogvvJRnaC3abM2zb7kNbpowbxqc67nd/AG057LQHcPBlpMRN3cgDd70BrmqdIDCDwXJNJpGJFTKSxu1BIHRrsB85c/p03HHrLXjx6f/g/Te/xG0PLMGLz3+DefOexswZt+LG2Vcjv0sXgVilVhGe3GdCrc0jeAQBiIdfBtH02VRZNykDibVPz67xJCdFZza3GhrtUbpzoU8v6q5p9mkW6jvS5Gj6VejbOVxO4S2io0IM/YQgWIcIIXseL5TgA5JtF65qwipfeliIUrtBdNXdQIQKnuXfIi0joV6pkEZFqaKJxn85g3VOMHetHp5mM6Qp0UIunFAvIiCI6UJuEtuO1mkPoV72xQI3ZqV40GT34PFiNcQzHoP43o+EIWfPp69Dsfy9mjvuufxkUlT0QJ7t+jvQKcEkiVGQ5SRCxOPhHaITgpwlh4UiWLxChAe7SrFhpARv5Rnh3boAntfmwX3TKIiWvmOfOnPE52OH9zknVp3QzhrqP4/OuyTX+wzUMA/72B2+LtkKAc46W4KFCCzhhMRhvJmrw4okpw7e8oPwlhyAVmQtueXfMx579uG50zKi0rMCcxLBYHu+7fJlLoHdZ88Up925JXfXHwDn52kXvDjiLBAyOocKpwRWa7XgjSyIC12R0dpj/37pulcenHvFg5nRGV1DBTNzaLyowYh8mRV55BKlyhyk9X21Jc/Yd1EbcDM7HC5DQxsvNQSHnZ2sCSBYRMWTzRVAS9c6S4IFJwQPIHCM1ykFQI8VJcRGkYXqjWgv7oMTq3IeMldhFdlrtcLq4gyZXfAn44MW0IaAPSJS04ogIQj2R+GFmUxj/x+n4y/QksFQEZcRxINH9/zlo3cW5x8tKfti/f7dL3PuDKvTclqrC9kRyIuXZJxqzI7Q1rUK4C8hGMsvcnh5tCA0VZj9zlJLtiUYL2Q9UVKCG+64A8kFBTjvysvglYjEKxduuWvzqn2zL532SN8lK7bWHS4uXb7p6J4PmiyNIR8YKsDlbNDpr9mXbJvSPhgs82rN1a7dJ06+V9/QHLpPnGV3ZAQ/kTeqO++KKzD5zhuwRHwc8qdHIuL9iZC8OwF4jpzP7Eg0msy9Pnxh4fN33vpGwvzv1yUdLiv+rtHS4ObG/CNoz4YThELA+e6RnTE8ShOZIPZbyFYiVJlTjhiyoEP9nidga0019o37Dr6wfsNe1w9frhrW3GjKZsHrIqHMy5pjSZ5xjgmRP28Fj1QEL5ZvD8ysVrMZVbW1mDxnNoyXZQOlBvA+5LMvz4fzp+PILmmCaH0lXLVmuPsmwEvc03S8Lq+kpMpmFbs3FuSnieUKcWZw1ukzBb+byWYpMbos337+zrKOnW/2fCrIyS4hZzuNNIqQeNEPHmsScohxoJ2p1rRq+96nvv12tfyt53+8vuR49Xi+Zve+fXjg8cdx4axZiMvMhIwINuOaa7Bw6VLhnIkI0Rm4hbkbPvDCf+CZkoUpcUoM7R+HcTf3wec3/oZBo5MxfBr5l3TtsCu7YXSPGOTlRAJDkjnrQK9Nq/b0bWhqrtWbDVV626nVuX8WIQnW5JHC5BETsZytFllxCBSnBTXYmz0NesOeLxaueuPphz8dvvS79TcLi0yVWojPuw7iBz+F+D9LIb7nB4gvvB/hKdmY//PPuHjOHAwcPx5d+vXD1TffjBWrVwtECQUm2L7Dh7E/0oDEYj3ExSoUdM1D03Y9uvZKwP4V9SjebEJSqhb1++uhJeGR3TMGuHsgr/MWHdtfeuH997/rbDZZjvD86R/tmlZT68XgIQmmEnmQSZylDRq+5Xgwna2B/EVH86qte96ZdP69zY/c+d79VcUNky698CLtmy+8gBFPfw/RrLsg6j8MosxsiOJS6PtkPPb+jyg7eBDbVq0SsgfcceON2LF7N+YQ0Yacey6+W7DA/5QgMMGOHIZ0PHGoXgyjzYzNK46gscyCjJQsZOUTd1FX2/5rCR5+eyZ698uDudwIPL0ZmNtb+P3h/cXjt+46VGR3ORsdvkynfxohCcYbn/PO4AHwWkJOEGl3Oqvv/vd7i2+44tlZYweNHrP799+l5vJyfPLmm7jikkvw0pgsXC+1InXHXqTuPYD8xmK80V+JGRlyyGUyZKSl4dwxY4TUC4e2bsWPn32GMDIP7vr3v3H97bf7n+YDc9iuiuO4UBqLJRvfwI1PXYwrr5mM/G45OHqgHFmpaYhNjMFz387Cwg+3YeEHO3BwQyWmTs3BlSoyR/vFw2a2J/7wzepUncG8l2XS2SAgx9siJMHagjnL5fZYrrr2mS1Hd1TMOrxpS9Rnb7+NPj16CC/GO8dHk8vSJzkK4xwlGFm1XSj9avYivOwwGqqrhSwCbTFy6FD8On8+rpo5E0tXrMDtDzzgP+MjWHVjPcolDvz0wxp8/dJyaCNV0Kg06DsmDy6rC58+twTfv7IbsbFpiEuOQ0HvVMS61TDVmBGTG0UtL0PhsYpwHurhOI+/Ap0SjEMEnOSHPPXyFx80VVgv3PzrCmlaaiqspOl4Txee7OA8Fg06HfRGI3rmpuDGS8fi0omDcNPMsfR3qmChs6YMBTkR++mHH8bQgQPxw08/CQmJApBaPNiZLMKKFZvx+DM3o0Zfz1wOc6MNFfU1+HLRM3j2rdvhNLoxYnhfpCVn4OieSsRKNYisJ02cF83h8sqPPv/lqLMdQ/Rs0SnBONGHwWgr+/jNn29656WXJBaeyqeXMpCm4+9Ckg8qLLzZZIiKiUFWlywM6N8TmdmZQpKP2KQkyIK3umoDmVSKF594Qvju8EfRHDl+HCqvFKLVpXj4o+vw/ms/YtOifSg8Woa09ERs++0Q1GS9HyovJMFsw4bVe7gXoF+f3qgtbiahS/cZmEgN64iI0mg4yWX5n/GTA+iUYBzKtOvQsbVkyMsSExL8RzsGcxQPRXPhrtURXMQx3GVlfj9x4LhxgiU/ZsoUIfeOt86Md+6fj38/cwOm3zIWs2+9AGqVElc/cgGOHy7D/TPfgFwlw6x5kzB4QneMHNsffUdnITKJXKdxGeSku9Vl5bV6o8VebguRGYVdk+KzCGDuXIaR7LfaHILhxBz0V6K5oUHYQJmznARyIrKxy38LiFZitDsGH3zxKOprdTi8oQR9exVAHa6E2CrGhKnD8MiH1+O6W6ZBoZSjoUiPsEglmupNmP7kcIgbrJDEa60Wu73WarM32kIIfiYAWwSFDiVqXaEFfTDaEuw0dgiO7Kut9yXG+DOE4+wpTCjeg4hTyjDE1CUfoC4pJW4MIy9BTp88OaBssqF33wIoeUIktRdefvUppMbm46Zr52H2xXMQJk3GlZOuhNXgQX25Ds3NRjx61/t4+75f8VDPz+C55TcozW6DSOLVpSfGTmnPoeaXzpXbyJzy/d0ROuUwHi+SSsUekVjkHD15Mn4lW8pGL8qcwV2JEw3ZSQHw+FRAjjGHcOG/+Tif15OWZCLxRk4thCLiiFnov/YahpPMasjJwafT++LNy/rhRGoseF+J5ue/xC8Lf8dH73+LJ55+EQXpoxGROBBp/cbh891vYEnlZ3jxtTdQbT6BJfPXQKQEegzOoXuLnP2G5n815bJzfh0+uk99nU63tu2MeFuEn0GofCtfsnsbX5LBraKz6/cl5sZ/t2vTkX7zFy/RLCIXpyA/H8kk0GX00laLBRbSmGaDQdjVyhIodIyLjQjGskogEMkq1oxe+ly5YQMuv+EGiI8dw+fkc2qqqpBZa8WRghgM3FSEKiJ+KpXpP/6KHlclouJIPTIHx0Okc0Fmc2DJm9uhLzOh+FAdIqPV2PzrMZwzuS/WLtzpGX5u749nzBl/5KqLxl8wsHveFVq1Jot9Sk5r7/I6hSU4HOvGCzV40pZnvoLfm4+RsVwi07i//+CNpS1Wb6cE41bRamT9UpJi3VKtfL3RZG4oLa5MWfDzEvk7H38sbCHXQFzGWpCJoFCpICGC8C6AEWSbcSfg0kyEK62sxJpNm/Am/e7BJ5/EyjVrBA3bm66/ljhQTN/lZgt6HWnAb0SoW9kBp98OoPLe/EPYv/0k6kp0OO+GQVjz7R6yvSJwy9OzEJMQieXf7CRbz4zmRiMZrA7d5AuH182+eMLESK22D6cnjVHHgT/NToNAKF7NEiaPEkJROUCQCcjTcjxBzQgQzCGyfxdMMKHXBq+XzIrL7Mnh5tS3hAsYrI456ZqDhGZNk37l9n2Hd73xwvze5aU1XY3N5hz/ZWcNHjfl6NNs8gK20vOYYAzOaP0MlYX5ZKcNpy8HgZ+2Aby/dVwXcrIHpGPdd6eihRiT54zE8q83uyJjtIeuuumCRVMnDknvlpl1TYwqThTIf8jGa4O1Xtg3XvBc6H04s0qUMlbIu8Op8DmakRmGY3urdLW/G0X6aQNy5rUYh6dxWKQ6PEEQ9ExKDqgl7SOWK6CWa8gRl0OjlOfkZCSOnH7xSNfFl409mtUr/fP46EiNTm8qIfnldbncKvrodGbhQbr/sh7AA2TPVjZ6kBgbizjq2oxHqXySTT7tKPpSSm1HumbNoGxkVZuwuoY49WANaUVZ49Cxvb6kZ5k1WlU1cdL6OTdM/u28CwaXXTpl1MTUuLhJ8ZokUfBCVZPDJKwH4Ck4zlbFs/acWYVNH+6u3D2ZC5lg7XFY+y9Gtg7dyRfi6J9nlGvCIJcqSdO56KGGgmhtVEHmRfFTLeefU2qy2IobGw37f9+w5/fwGE0tbJ6he/eciPW4PZKaqoZsh9N14vCRUo+uwdCNCfL4ZLo9z/qXA1c0K4WMTs8lJyOJ5N1s6p7a7nRuNYmEYqBIKcWBAinCp+Xhuq8O4WM6JZGI7ZfNOld/7vB+sUQUanBPnNPpNkRo1QVKqULFXNN29oiNcEZg9ILlFoPFDrt/fKyzfdhbd8nxI+7PjMnoIVeHsflNPExag4kmJCiiLsqLmnhFGH/6wwX4YczqbOBy6/Gny00OidttIKOxZaTQaLWeHDxgboHW6oivSaU2YO5ZTH6qXYxnJndBjN2NJctOQkmy8BW6T5++dH6H8FPBuGRP8HCKFrJKE3hR+sCR3b967rmbbF0zUq4LV4ZTt/MJbe5+7YUI6Kkb8hJCJiQHPjMBeZsO384THpJz8S1EbK9Lnm5WMAkDkcYcEsB/cwAth28HQgSYmH7ww3kjJg35bxEONeLViUgOS5OlRaTHZMRkpqZHZ6RqVZpUXbPRYydi8QaeUpbiC6mYiGuJ7vf8VoL+xXp8Soe2keHq4OUApzboFyrJjlUfIhbP0EYq5Q09umepk+Oi+smlclGYPELoSooQG0J5HadMBd7UnMHE4YVcvHiDd1TnIEFOqRUgVkcIbYcxVzE4gJbB0cbMbZztiRE474e7Tt8Se8Ewesh8EFrR3+IkR4wmXzq4MH4iZ233856GnpFkcmAcaUa+K9Nqs45u1XrRrwC++09UwpKjD1xx1bnU/TT9NJ2EBLirm3z1J7AyC3RT3mydBT4TyeoyCytejKGTC7RCa4J5/Ssy+cW5CCnz6DUCizH9/l6AkLwumwnFOxlLydAUR6jR5JbAcmpDRgFcycy0hK5hkZoizh3m2ek/0QYcDM+bXz5IZZX/u68JfF3yeypvpcZum3TR8M0KGbEW1a2zjOa8kZSLiUZg4R6vThLWfPJi2RpTldAduStHqWI5slK4riOczmFcw8CmIlIiFndHYmEf6CSf86t/3seID0k59kKjEBZ2cirm6DaBtiwn1AqV9qorJ7g5w9wndDsmRuCu/MniahAVfjyrpElUeIKAd6z8DxV2+18cnPdtjyH5BydOHCTLSUmZyXKrs5hcbkQSrPA0+NYmMNF4cRlvbOXb3CpFWEvFnBZiouS0A6GfxizMy0l4JStzFm+YJGw8Qv0oOGRcRoZe12RhJS6Dx/9z5HbfStggcAumR6fm3HbHJaaLrz33mbkikZuNN06y9gkVnlrlDdjpqd607IT1d/3nqru+W/rMp3ETB6y8MS782Etx4UdGzhr1wnU3T627cObIor65mZeR1yBhY/RMII4Ng0f/xzIOGK3BS978FAwyXO/NjE3vxcv8WuQUa0gey3ISZ7X+bWu0kWsCgozfBlON7XhlxcL0hLip1XVNuzds3tfw80+b4mqrGpOlcqn7musuKDn33AGymPDwAVKJROgbNrujtE7fvMdgMtVIpTJFWnzsaLVCIQSbcKYDUScmwJ+Bya5nLbmuytYweUyPW0k9+dCWYPclRMb2VCs7lgvBkAis3HG3sJKKLq6rWRKlVecr5fJc/2H6HTn2Et9yQRJJEInbDjJyghGLYIEzuLJqzk7HnsgfBZkSHIbi9VDj+xs51Jwlj51V1Nf8TgSb0i7BclKTu0Tygp+/AU1Gc3N0GAfx/zkE9pINILCnbADt7S3bHjoa4LQ53aXNZcYPr7nmCV+LEYSrX3zxSo0tInIwRJ4/0XT/D0IM04jsuK1jxjwRJLj/wT/4B//gH/yDfxAKrUyQGT/MkHSri1OpZGESmdgh8Xo6cdP+wf+vIZG7XUUGj/WN299wkDXb2hv2oxWDvf76beEGpauHWCJOJwtWMyA3r0ClUkY5XexFnkJcVGRX/9eQcLs6DixyeTs+7+HhvQ7gdntahnFDwWq3t/gxfwROl8tR2dBUZnM6HWlxMSkir/h/vqO1G43dCdxETIfb5XC53Tx8FhreEI6vx8tbkzdFaWMOmOqLd8+c+WrINmnFYII/KVX2JGcsKzpcGzd+YN+rwzXqnoJzLFME/NS/BDyGxUXSSkiG7AR/MUTC6G+bVxfAC+ydRGez02Isq2tYXF1nLBlYkD5XKpWqOftKYKT2/3YQlVsILazB9YIEyJnHgnFEg9PtshrNpjKi5b4KS/0jwYMTwTgjBksM4y2//Rf973fmPw5iMLvLCp21wdJoNO1SyuTRGpWyCxFJHqmKFnGEQatcvWcJj8chTLBbnVZ6lNft8nga3F6PQwKxWi6TRSmkcjFnIBPm0P+HmdliNxCNGg1Ot6ecNOO+ClPRjcGZdoLRalRJmPsWSxOIElEqhVyTnZLURyGXJWgVQXnfWBIHpkeoeIjxeZjNTA812vWwOAxUjFRMdM4pyFaO/REGrP7ni693mu1m/ttDdoXS4XTqSXKFKaQKiQRSeg86ZbLBU9sMT41O2JZFzBkVQ97vVLE4zOCVAsxcFqu1ak9h0Ref/rh8+R03vZz14ktfqz/5fGlZlb7hO3mY+IBE7gmXikWRUhHJd/p5qPv9nyw862xzWe0k/Qyk1WoNDt3S4JwLwfjD3YSjhA3EUPWWOiFPHw9Zsgrl477iz30s5GKugt7eRBULWYdTYN61OuBptsBr/z8zWMcbzpEkkSoV8lTqXIkmq62UeM3hJsYLrIrg/3t5RJe+iHg2uwPTgduE6WN0NMPhdlob9IYNC1Zueuvjj36Wf/zi/MfjZbr+V46wJzXXN3b/4v1l01974ftxPyxcdaCyqXYP069tCtP/2/CHGIyjW3S2RrJVfJmD1VKtEP0So4pHrCoBPGUfrYpDgiZZmO+LUycIMQwcKsUTphydGAoemx3uqiZhltrdoBeY7b8NngpUyFQij9vjWrltzxM1jfpCYiwn22cCtxA4o4qQVYWXEKraDyvg99Q7mE7ClpJFtY3N63ftOVa/6MtFI2t3r7+hS7xb8+AlwDfrhGlekdFgSW00GX8fNKQHB5SHG23GBkuIAGYvWdf/t6BDBmMDkD+DGYKXGjGDBRZUcFgC9/pmu86XPd5aKwTx8YZ6LLlYbfLPOU6FI4j49xyzxtmu2oK3TpNkxkMUpoLXSGpIT5LMPwXqIqI2uiVCqi9O/cWT66HZ9M+BJTHvRyUmTktLiM1u1OurSXi5WHq1PM+fJIqlF+8RHwosxZts9awSPZV1Tau+XrB647/+9Z50+advdp2aUzYpXCMRPzArBq/8JDAXHrkMOH8AvKKaQ1ef3HNgJDlWkcRG6mCHmr9xuMphh0Kgg4HocepsEDhWKJBmm4Os2haek+eshjzV/Cfh6mjDbcJZPYGjvswktgOqjhuDgzg5g6uVmI51BW8Px7k4OcyDYxU5iIgjsdh4kfpDWHg61tAmE38AInppaUoMJNFhgq3j1dF9Pb7GZb+YK6yVuIVghL+jH7NE5lgjkrjiCI06eVjPgluI2aROl0tgMuEaakBJbDgkqTEh80NxzCKnGDdazVW7jxe9f8ddrze+/+oPgxIde3pf2MvQXamQ4PpJcpRWNIIDPu6eBuwrBg5Wq0vVqX2P1ZhFK8ykmiVSiTr4Hfn969w8XQ6kSh0CHVoaUJCm/oAOTkMeCERjVc6dlMOJOOEqR/Txd2ZCvo4ZjgNB2L75G3BWDMaMEdSPISW1x00eWO3EDMe7B3DAqJBzWR4lqEchF7OYJZgvNJDvwTvIBeImTwO9qzieGjAhgmwdtyDJuKKcQo4zgUedZe69swZLMYlcHKZRpTpcrlqzzVHm9VBPaUe1B8DvxdK90VLnqqirX3HgaOmeHduOuBqqqpPOLTBkTxvsjY1PiERSYhgWbrAICdGevxo4VAZsPK6o6Td2yKJnnptXdPklYwZFajQFHPWn8ge9sQRvJonlJH5JljoRLvH4Go+lKTsZSirMTJw2lAszE9FOYCTuBMxwgShIDrkKjgrg88xsZ5iE+2xwRgwWYCo2OIMZjOPY1SSpFP54dj7Vnn3FkIo59j3wEiwrOn48q0pJUhTEURqijRcqKpxunhe9/p3gMS/2GjVKZbpKIUuxWC3V1B1swe/eFqzKDDa9t95c33i0pOLLn5ZurHz7/YU1n77xzfnjc+rOuWi4XK4Nj8DukyJ8tKQZs8cA/XKAOz+Ed90RecOYKSN/vG3eRVkxkeFpSpk8JkIVqWFbNhAmzwaBkldHyx1CSjKBVTivNqtoHjpi754Lqz2WSAEpxpKJq80/4OtZbfJ5bqdgJmPmY45vR+X/UZwRgwXADBUYbOSAP7a/OKRdIw+nTyW9h8fvMYUuPIjJDcEBfqxGz2bgkumjIsZK6Djby18ClsT0PiKpRByxZvf+F4ur6/c6nMxgocH2ls7aZC9pqNy4ctveF994d2Hz99+uii/eteOiq0eac6aNikZ0YgpW75fg95063HMRawPghQUiz85imW7clKGLb553YXpaUkzXCK0mJ0YTE6aRt6YP76AdRlKrZTU5Sy4uAdXG0ooZjBmHY7ZZFfLWxRz7yJ8s1fgahhDzRL9rKwz4XnzOHxN5ZggyEkPgrBhMLdUIwdxikkQsf1ha8T9mmEhFjFB4qRPbXMJO4G0KxyezAc0qkxnz7wLXixudVToPbLJjwc/nzYU4kb3O2iBsWF1nqWm3NJINxUiIjkpNiI7IpLaW211WLy+w4XsHpJndZXfXGGrKth89+tm+QyeL33t1Qe91y3dOjHCUnzt3vDN6UO846plh+GFVIw4X1uOqsYCOTNLn54s864/JdKMn9Ft39x0zY9IT43tEqCNyyPtW8x4ZTN8OwRIncAlXhVdKtBSWZvTJxwNgyRY8SM58wQwXLMUE0E0D4d5/AVq9RduR/LED+lwVqdX0idP4hhkY7K5zo/FAKg+4sVRTkH3FtkJAnDPY+PeQp8gN4ZsSknQosViyceH782/4WrbXhPG1DojNv+H05ux48N4Z7N06XE6z3emstTmdjXa7U0f3c6sVikST1VLF6RAOHyux1tTonCaDWaaQSLvLxNJM/+1a4HK5Has37/2Nv489p09USlqcJTkpThIRqZWHazQxEjL8XS6P0ep0NO89dPz4xnUHEtb8uqNbQ21zwdie7vCLhnjFXXKSoFKr8cUKPUrKmzFtkEuww19ZJPKcqFcYho7osf+p/8ytTYyOHBqpjkgMV0SQ0DxD6cHSJuAJMpOw1OLFE+2B1aIg8eg7R3Lz/uMswVhaBdteAQnI59sB58oPjOS7Xa61NfbSh9obyT9rBhMqQPA1rF2QDNyjGT6bTAOlhHpg+zzhky5uq8AYzBDMjB3ZbsxsPMTBc4gB1cxMx5LJ7DCbTRbrUbPNXldXr3MfOlpSefh4aZXL4Y6pr2jodvRoeYREJmmwWexah82pdTpcKrfHLafqi70eDzOJkp7dWat6ZHKpmZhdaEHyIt0ymcQmlUktdNwmk0vsbpdXWldeN2zmSI98+lAgKS0NVo8cH/3cBLvZgBnD3YLkenEBvLVWdfHl1523cPblEzNS42LGRKmiYrSKMLrtWSkUH5PxcESwqgxGME35PEu1ACMGzgkqke7BjMrH+FxgXUY7CGYwl8O1stZZ+thfzmDBYGYTJAcxDK855St44LWVRCNpJszDUQmMoXG2Y5JYFoPZcqi2SXfIKxKL167aHV5T31Rucdib87JTUskxkJworaqLjg535eWlIi8rLVEhl4bLZTJ5eVWd4edlW+u2rN+Xq6szpFhMtmibzRHtdrk1dGMxr4xOTkxE1y5dkJ2ZiejoaKQmJQlbjXDyFh7NVJOE4e8BcN2Z2XnKiD95BF+n03HUAdHeLeznwkvcdc3NqKmrQ0NjI44WFqL45AHMPQ8Y0Y28PHqWyanAuwvqyG4y4KIhbpTXA+8tB0r02uOXXT3h1zlXTkhJj08YH6OOjWDPu1OV2BGYeVhlsgpk9SbYafQ3t1UrtUmFr+NrAioz4FkGpOBpKvN0/NcZrDPw8k0e9Q/s1EENZWgymvYeLinfWFZR32iymESLvlw3uLK4ppfFbI8n9aTxuD38wFb1k0jEDrFEbJMrZHpqEI/FYkuk65g7RD0KCjB9yhSMHDIEqSkp0BLjcFIb3iNi49atIAmGlNh4xGrDhV7qdNhhNpvhJnXBapiZiQmv0IRBRd6e2WqGwWxEQ1MjdQg39CYDbE6bkP4yLycH/LwYYtiNWzZjwfx3cP14K3pnixGVnIcmkwuvfluPtAgTxvSVwS2JxJerbNhW6Dk0c/b4zTNmjJWqlYrItPjY86UiqYLHDDVkp521BOsMzHg8Piahjs5eAv/NJQBmOFaXLLWYCc8QfzmDxWsS6eX90ugsGYzVKHuQ/Gl3uuptDntFeUV9xU+/bjpy9FCpavu6g1MtZlsySQx+gEjUZRBEvSdAlJgDr6kZopgU6mV0ijxQr0UPb/Vx4OAayMoPYOLYsXjgjjuQRxLq940b8d3ChWhoaEJOShYyktIQFREJlVJFpgq57FRvs74JjVUVQuKMUOC9gcJi4hEZFzo/DjOhy03q3eHAkZPHsH77Wsi9x3HNeKBXFyUiMvqjtNKEN78tRc9kA5KjPcjpkoHPV1iwYE09tbPEEpcYeWD4+D5rc3OTReefOzRVo1ImxEdFjtbKtVJOZ9DZeukzBkungPpkcLuxUc+DroID4C9/AP9TDMYT4qwWDWbTUZ3RXLhuw17z9z+ucjbVGhNKCqvGsyrjXiXK6gfxjAeBbnnElWSWL/4Q3g3z4XXaIR53LcCMF5UMlVSEMclkOJ+bArvFjCuuuwbVlTU4d9gY9MgtIFuW1E1wLw2A6v1nGSyArXt3YMvuFUgJL8eFg4H+BWFQJPTEtv31+H5FJYbnWqFVetGvbxe89mMzxNrByM/Lx5YdO7B+82YveRY1BX2yVoWFqb2PPnqNoJPy0pOnR6iiwtlTb299+h8C0+IPMlJ7CGYwMnH2V1mK57XHYH+xTD4dLPbZvmg2WYqOlVftWrVqp2rflsLpZSerzxGYi4P/4jIgvu1VYGAv/gW8P38Iz0ayhvW19DbN8Cx5BZ7XrkDksudxhfQkFk3OgMdOKmnYENTXNGL2tMsxsGc/QVqFZK6/CGyH/bB8EdZt/hY5seUYQ9XtnhcNcUxPrN3egN+pTOpFNqbLiwSy9b5ZZcbxcgnWbtyC6tpaPHzvvVi5cKHo/lvvTDq48+Rkq8XufuSRD71RWk03g9lWaLQZze3lTvrDCGIuq0cMo1sszOnWuGWocMlRTkUXap/lvwh/O4MJk9zERFHh2i7ds9JG5KQn55BtLyXm8r2VTAnxwKlkGUcDPMH92XPwrP0GaOYsTkEgRyLFWILbR+QJsWWkWshkkuBo0XHo9DrBKO8ITGYnqTbB1voDMJiMeP2L99BQvRKjupsxvo8Iw/slwq3JwS/rqnGyzExqUYfKRqCikTqUKwrbDtvpmkl44Z7HSb178dFnXwgq42KyFe+5+daIXZuPzty58ci0Zet3Lt124NgCq93WxB42O01/BvyKzEx1bimqiIFKnb5SQ39XEmPVuWTQuSQwELPZPCJ63t/XKc+IwTpbot8ReEiB1yKHqzV5EVp13rybptS//8n9y9O7JPK+WaQLyVszNlALkve5hQ5VnqRakTpWanzGaRsInpzVKuQz3bh8OSaMHYNPFn6NjbvJkLd3GOr/h8BjcgcLj+DZD15GsmY/eYkeDCmQoH/vNFTbk7BsYx2pXDuU7kpU0mus2S/CjAv74bWvS5GRMgTdunQlL1WB0YNGIEyuxadffyN4saOHD2f/zTvs3N5fb910QKuSSVNOVlb/WlxfvqdcX6arMlQ4Gyx1Xs4qHByL1hG8ZLC7G41wF9dCdrIS0eVVSKivRZqhEWkOIzJhQb7UhgKFr3Sjkiu3I0byx6WmRNTxwF0r2dg2ojUrObG3Ui5P1MrDBDX3RyETFrl7IRJ7I+i+qQkJse64lKjdxWU1dU01jdnessNiUUwXiEaOguj8mRCfPwfic6+GeMxVEPeeCBF5ZlBHICEqEtPGjCA7SyFk8mQv7qpLL8VF55+PgyeOYMGvSwTPMC46VmDAturSSp4g78zVnhTjpG8KtYZ427fnL6vExauXYcGKBZg2sAkDugA9c5TIIHvqSG0E9h9tQFqMGw5DFUrrgOJ6Mf59U288+s4J6htpOHf4eCT57TmH04mKmkqI5WKMHjEcldXV+PrHH+Ulx6sGnThSMWDjun2SI8fLKrbsOXzwcFHF5kaLYYXL666QSD3hdo9ZTXaslOeCOflAe94mR6JwyJM4Sktqm7xS3o+NXlWISuEgTqsdIjrP1/1RMKMLDpvL5otoBeoNTt3P7UW0tmqB9ox83lm/ZWL6D6oYBhOIE1pyaI/d6XAazOayZau2bX3p2W8G1FU3ZXgSuihEQy8RiXr0B9LSgTBqaJ7ptzqBWiMGkOG8eByp0iColUqoIyMhIYZyEnMdP3kSPy1ZgiOHjyM1LgUp8UmIDPNtJN9YVQ6TrpGEZmgVFDDyI2Lj0WzU45MFX6Gk/DBumuRGQiSQnRGJmPTu2HnUBl2THqnRLpQXl+AkafOqJgkG9IiFVxGFLxZXYd7MG0mCpcNoNgoScM+R/ejRswA3XX8DdIoY/Gd3EzYbycuTMV1ZitNNyg7Ds205RGY9xPoaS0yY5NAlM0efnHXZuOjY6IgUMguySWKoAhErf6kzcIZgBuMBbr1NJxj5VPvD5eaT1/0pL7IzBmN93+g3FHlDO74pJ40Rxv7oO0cCcPwWh9sEHsh2hs1tZWYjNWB3NOqNO+cv/L32lyWbI0qLqxNNNneiU5sY7k3rIROlFQBRSRiQloifZ3LarFNoYTBO0MwDiFw/zvxKnqJFr8eBQ4ewZPkKRKrDUV1cBuJRKKQcW3/6ezCDKcOj0GA148MfPiXVrsMNE8mxTeONMuOByHys3dEMKamaOLUZxcXVqCC1eKRcBJVWg7vndMVl9+9Gn/w+wpZXJ8qKodWqMWLoUMy86CIM6NsXBqcXa6useHVfHQp54xoeRuC6R1HH4SBMNXUqZpy6enjWLYR0+yJ9crjn6LiJgwqvvvo8UWZS/AVSiTSSbdtIYuYznlr6i/CXM1h0eFifOHVihwxmI2ewziWlT5HARFKqhIzuzEzG2wLKRb7tAf13OA2sspjZeEDW6rCYm03mQydLayp+37Cr8fsvVxdUltaN4Ot4L8Ql330n/CaA0xgsAGYyTpzI9gvf324XbDfeXX3Ttm2orKgSxoScNjou5Ew1IT4qBuVNDVizazPClRZM6OtBepwXfbuq4Y3qha9+qUJuqhQKmLD3YA3q9CR06kmVitSYd3EXrN4jJz5JJIkZxjaWMCAbn5AApZqnzk6Rmjcp510XHnv2Wf+R1hAld4Vo3GyICgbCs2MpNKs/KpkyY8SvF188RhEZGYZumalz6DIxx9rx1Nl/E20ZjDrqgQpL0dy/lcHahYeqYyPPjff+l5PtoPFPznYAlmycS9VoN9Vs23Nkzb8eeC+m6GglyZGzYDCuIzGUwGAEtqV4isfKxzoA20l6YjZmQgYPqPJUEDMnM6lapUJCXBy09MmpntkWZEklCY5SaANlRCTESjXkJM4VPJpOqKuvx4dffIE3P/hA+LsFGrp22EyIRkwBcjKpdahzrPgB6p9eKSYGW3HppeMUERFaUX56ymyVVC0OU0T819Xk2TJYx63dhgE7BTWCx2yDh7q2q7QezhPVwm6KbFiKtcpOmYshGLD0VJfLbXO5Ty1D4kbkucUzAttYQXZWqL3vQoEdgzjy8Pr36SOUYYMGYeqkSbh02jRBxU057zwM6t9f2I0jKiJCmMNsj7mspO1eK5Fg7Gozev3UgAkrm/DsfhPKzeQUECMH7xnKEPUcB8m8tyC67EagRy4xmxzeE4cgOrzdLpGIXB67q0uP3IwR6XGx50hFUlGYnEf9/7vMFcDZMEWnlO/QeySGYunEe5i6yDXmXbLdZQ3wGCzkwaghzU6AJDlaYDDBIDsDCB4eC0mR10XSjJrJB2auSN4M8UzA9+Bpkf+DcFEVtBIvNFT4hU4aXHjriBljljfisq1ObFWQS6oMAyLiIb76FYhvfAYYOgCIJklsIo9v8TfwvP+IN6J0a+H5F4/4+fyLRhzlUKPosMjsGHU8OYL/XdurPbh58WsHOLOu3R5ITXAqTSGkmRiKU1ZKM8kuyEkUjglbtJ8lWAT7OOxPgKXX38xgoTaqDEYYtf/cDGDhQGDNEDcWDPDghV4yTExVwCLV4EjqKEge+AmS27+CqPcweEtPwvvdR/A8dA3ct4yD6KunbRlq85p5d1+85IZrJ6ePHdTv0vTo5N6Ryph2hyn+F/Hna0pqT2CymDAhfl7E6wT/xHQNMxizl4d6BpUzGwEUpJ6fKQPSq52hiL8CzFxn2gW04eGIi9AiW+XFhEg7nieH+LOcWvT88Ra4nxgH91MT4L5rCDwvzIJnwUsQH99iy05Vrbhi3qTnX3vn7uPXXTrpor45+dOTw5Pj1bzzvf++HYFH5k3k1fMm9R2VercUTXSduU0i4r8S/3NdwTdNwlELHofDFZxE9wzRxv76OyDsxHEGdl1gJyINeZUaUu/sSfIOH2a9HuF0jOCVSCXWyNiwI4PO6f7pBTNHvnH7Y1c8/ulnDzU+de+c68b06Tc3KzYjP1IVJelMapFBwfpK+M6ZlMiCEwp3BAsxnM4tOa2w51/jlMFI388GZ9q5GGfEYL7lZWdz278e7dlg3ICtevV/gcHOFsxYavJyw8nb5T2iA8eouLXhqnKvxyuZOHlwzcUzRtXcNOv8Ob2ycy9PiUpJjVBGEGOdWeMz/3msdrgqGuEiW1h0vBwRRWVIqKpClqEJ3eVWYYtknh4KlC5yu7AELngPxzOF2+MlJ9tVT5Rucrpbb6scjP9BCeYLnyby0wd1RT869CKDVTIz199sf7FXeqYSjBkpALlSiTBiMjkn7g6A3pDu5dIZzabaJr1p19GiBftKCr85Xlu0u7S5RFdjqnI123TEg510Gq6TVgVpaoyQLZ2LND1OWH3u1Vta5APXJlB48JuXwGn/xmWArbpHqLlIXizBEZe+nhTUkH8TWFryXJfebD55vLiqZNvmgwm6BmMXFTVOfl4exo/ijUJOgZmO90sSycj240Z3klPDJQhMW4fDIUyU/xXgrdA4MqO9uLIAeN8mbjoeWOVtIo8VFmL3/v04dPw4Nm7Zwjskiu02R4zNYo/bt6Ow5+F9xbHllbVNReXVpWa77aTZYd/XZDAcbLYYi+tNTeUekT2O3kYhk8iJbztpC5aQ5GSJw1SCw9WqE/5J8Ep+u8tuITOmXiQW1RqcljXBmyoHo9VTQwy0zo4JD+8dpYoRVnELlweM6RDgM3/0NVhqCdsE2Q1ui8NcV1pbt+b3LfuPffbOkuE80BpNPf/CCy7As4/y/j2noCXVoyJ7RqxW+4jI40ttBlQ9dG+TydTpQOuZgpmLd0nj3dGCwe/Pe5AePXECy1avxqYdO1Bn0MHFgpedn3D6IqeOGk91ZUqZqD68Jygv1+b5ViO1kYO+U32lMqkxISV6b9femXtSk+M9WZmJUVnZybq4uChJQVbqjDBFWHyEIlzMyQE7HEr6i8FWHSew0dsM9Ta785BYItpXYa5/uL0EdJ1KMLlUkqCRa4lRQ0swJxmQRg97I1K6mW9q6EzBleX4Jw6pbrTU2xsMTUd2F574avfRk5tW/77LUFRYKassqcvQN5myFCSlcjIzMWTAAGGyWsYSi9BKgjHzs/RqY4NxjXhHSg57+SsgSDB6Dm+9x+CZAt6a/ZNvv8Wdjz2KRbvX43CYHsZMFTxxSlLvIkQrJOjeIwb9hyUjhRhNIxXBSeQUJWnh1lDdeW9ohRTgXcjpGHnQCmOtIaP4cMXgIweKux47Uubev6cwQuxFcmJq7IFGg/6QWO5OJJNCRSpW2Pvrv8VoDo+dpNhfIMHGD+w7J0yt6hmnTRAFSzDObGMk99bgEQs5E9hIjCVd3hlzsR3BS9SYqVxuzvZn9TpcDkuj0bj7UHHxb4cOlMr37zmpLT5RlVJWVN3XrLdmEKF9nBQEVg+8j3VcbCx6d++OXr16ISUtTZjKiSNHIDUhAbF0LoIkGzMgS0fe2fivkmCsGs18PyrNBgNWrV+PVz75EOZ4GVT5MUgangL9nlqYN1YgPSsCI+Z0R0xGOPYvK8aB5UXIHxCP2Y8NgtXsxFdP7UB01xiQKIK+2oSmChPsKin0xJC6ajPsxXqggWwoiwsSidhGzLUzJSOucMZl40z9++TGpifGD1bK5WlquUrGC0d46eDfyWgsFIQ9JK36M5JgZ8VgLKnqXRwFyesUST0RY8UQY3HOhPbA6QJ4DSSH6fByNW5sj8frdLic9XqT9ciR4tJN5dUN9jUrd8XWlNcnHt1fMt5udcTST0/VjfPDaqNJxZAJogpn69l/gmBqAvS18Jp01PKtbS8GMyJP+fBGx7HR0eien4+sjAxkpKcLDPlHEGCw0pISLF6xAu+unA/PlGyElxgwbngSCldVo2ePLISleGCg6xrrrCg/3ISGMgMyu8VixIW5cFjdqDjeDAupSZvNjvoqM4yNQmpNxKSFoecFOWiqMWPDsWaYByQCq0sBYljW91KpxDL83D6fZ2Qkii+cMiKiZ9fs/mqlPFMqkci1xGQa3kDmb0IoBiusrXn0/CF3hNxOrHMG06i7xWnipRKRXMju0kBFSwwV1QFjcSU4ywzv0iUwFf0jNWIz2+3FNfW6vXsOHm/asfloysYN+yIaa5pzzSZbqv+ngsTheb6ohGQ0J/dCQ88x8PboQ5xChiovwQqAkzuUElPxJwlOpbkBo72liKvZi5MnCpGbnS1MXDfpdKgh9cUBfizFmMEZrGJ79+iBCyZMEIY/+vfuLTBeQPV2BA7PNur1WLx0KZ7/+Us0jiQJRD1O++1RJCfEITUjgePdEJseCalXSvaaBTpdMzQRMiSkR8Fi9iI6PgL6xkYYmkzYtPwIMrvHYfjEfEE6mywmSMPFKD7ShB3lJljOzQQySXXuqwM+2As02/k6T17P9CW9eue4+g/uVnHBuEGDo8PDBpBDJg1OmvJX429jMCkxGO8jxu3DKZRa/dAPfriQ+4uMQFaFDLvTWV3T2Lxtya+bKpcs2phUcqK6l9lgTQvXhilGDB6MIQMHIp7UGW/SnxAfL0w2cyPXWj348qQF35XaUe2hp3HgYcATElYfE2O5PIIk7UoNNzJBhvNTlRgQ2z6DmMxmnCwuxr5Dh3CcDHEO2ykiKcT2GT8zLSUFE8eNw2XTpwuLddsDM9jhI0fw4Y9fY0HZNqRcUIAxRjXyUtKxaf0eDJhYgM9fWIrk5ASExygEiRcfHweD3oqqqjoMO7cPFOFSoqUbteUV5Cw4MP36wYiK0+DY3iqhlJykTlHRBEWUClHpYWjQO1Du8qKeHYKVxUCTjdfXuvoO6/rtPfde5sxKTwqLiQjvHqUN68aJZXjU/+/A38pgAvwSoC2YoTg5HYdyMOwOZ9WhotJVr7z4g2rX1kN9FDJ1+nljxymmT54sLFrNIIbiUJe24MZjY5wNZzakTXYnjlY0YNXOozhwtMR/lQ/UdJg2vDt6ZCdBTtKNx52YURRKpRA8eCaoJymyZ/9+/LxsGVasWSNIOSX9fmC/fnj+8ceRSbZdqDGv5b/9hlfmf4rGGAeGZ6VCpHPj4advwF1zX8ItL16Cb174FdfcMA07tx6GyUA2lMyLXTuPIJa84SHDe+ONF79Bbu90HNx6DClZMRgwuDvqGvUoI8ZKyoyDy2En6aaHrsGE+gYjcocnY8jlBTDqbPjyqyOw76yBl5hMJpU0S2US5/VzpxbdOG+qSKNW50Yow6IilFHUuKHEwJ8DMxi3cZOl6YwYrEMv0p9lOk4j17Cf4r/qdLDxzsGCnKfC6/U4S2pqF9x57xulrz3//ZiUqLQBTzzwUNwrTz0lvZwkQ35uLnjIIVSjMVOxCvPZaR7eEEGYWqmvrISloR6J5G0laaXQeEkiqCRIjlAiJkxJwk1EKkHUMj7Fv5USozHDdQZqEORkZeHcMWMwZuRIIZRm38GDKK+owPcLF2Iwea3sTASyMwZwkCTY2u2bURHjQfWIeKRp1SCrHVOnjMGOlUdworAMOqsB0VHhxBQWWIlhsnukQKYiW7begnl3zkA82YRymZzsMS9uu28WDu46idKjVdSxXAKTkbFJzC7GlCv7I6dLIjYuPoL+l+TixO46GCZ3gfcQR67YlSkZ8VsHDM4vVWoU9Rq1yqNWKtKouxFdOlf3fwScaMbqtLZ4kU1m09qvP/o1pAfVOYPJpMRg2g4ZjB/IW8aSQW/cffjEj1dc+mSPI/uKz3nwjrsjH7jjDnHPbt2I74n+NpsQVWrhYrEI37mY+DsVXsjB13CAHwf7McOxlIuPi0ZBl3R0y01DQXYy+uZnoG+3LPTIS0dacjyioiKgDSfjNjxcmPfjCFJe0nY24OsTSUWfM2yYYJstJonGzMbHOdCRGTEYFcSAe3buRTU5F9asMJT8sBeWkiZEZ4ehf5/uGD6iD376ei327zsOCUlXN6n82tJGuEi1K9Vy7Nh2EMcPlpKycOPiK8YhLiEKud0y0GNkF2R3S0ZTtRGx4dGIIufm1/nbBRtPTnU5uqsSxqNNaM6KhJfj+WstENncjmNHS+VJCbGJA/p1Zc6UScRixd+VIovb2+60m51ud6cMdroYOUuw9BKy5TjtxsLi8p0P3v9eWEONrsfcOVfLZlx4IfXgKGEEnZmFC0sXofglVcDobg9s9AqqT6GAmjzCCLLRoskjjCZm4BJOUoAZS8FRpn6pxb85W3CdrGSjOYnRe+TlCcGFjP1kr33+3Xe466GHcP6ll2IASbruQ4fi5vvuw8HDR4A6M2RHdMjPT8Uz39yMkkNVUCrkCI/UCh5hfr8MdO2diZ59uyCcHJXtmw/i8LGT2L72MCZOHY7K8jos+Ok3LFu3AY/e+w5ULhWObSnH9vUHUVVThx4DcnDfo9fi6O5KJJLTIFfyO9L7bSCPkr3LWBXPUoQb9JbYujqdx2CxnjRbbSWcWovz454JuAV4ToLHNP9q/GkGE8a1SGW5vB5zUXnNQbvNIXSb5KQkwR76XwYzt40YqqmuDvVVVTCQx+kitcwIRKoeOHwYL735Jr5dsAC79+1DBV3HUz9sq7GNiCoTROvKIY4Og6hcigceuB4pqfF46LY3MP6qwdBqyPjPTsegET0x5uKBuOvlKxAdG46CnpkYN2kQsrqkoKFKT51EiadfuwVDzulJKnEkunT3Rc0OGtoLcYnRSEqPRZfeiRhwcS5GzukO+YgU8iwjfIWjX+EV19Q11ZXX1h00WS3lwgouly9kvDMwW4mIucweMY7blShzyjvP4i06sxifViwbysgP16i7x2riJe0Z+cxg/CJ1poaaVRt3//DcU1/kFR+rmnDD7NniW+fOFTzE/xUwQ7FHx5KKp3nYZmsFknxs9+0lprr+zjv9B0MgI5xc12iAPLukWjeuunYS7n5ktv8kE1VKPZfpf4q8vjUNHEfGQzuB4R3+y01erA1NDc2IigmnTikVpHtzk1Gob1iEBiVFlVj0wyqUlVfBHUf0JjOi6nAjCk/oYDc4ECGTH1crZA0DhhQcm3H52KK8jJQ+6QnxF/OCEN6T/GyGLLh1HcRclX4mi5W6ECl2t2wtHjDym626BovNcfDPepG8V1G3jhiMwUMTVcZqgcGef+rL3KJjlROJOOKLp07F3DlzBMOedJAwtcKRCDwJzLYNfxd6D6s0v1r7I+otgIC65c8AMzmoMexUAtM6oRCIjiivrcU38+dj4Y8/Io7q15080fFKBTQKKQ7R70s8bkQ4nMiyORFJthMvDVlPv3N1zcSDz92N8eeNFO7HUtDjpvelT7ax7HaHYLg7XA6yN83QNemE0mxqRklhuWCnHdh1HDazndRgFKl6MRn5CRhybi9hvOz4vjKUHq/GnvXH0FDtS0vP42A8sk82kIuk2664hMiqLgWZZbfMm5qemZh4kUQsUkmo9TmZCi8O+avwNzIYqzu6vAMG23Os8Ivtu47qP3/7l6kNtfpuLqeLB2NEKaQuzz/3XEwcPx5dc3KE0XXB4yNj3uX3+rgwczFjMAMGmC8wlBHMeFwDZp4AQwm/p/sF/u4IzEhCIQbibcYaSC1u270bC5cuxeFduzCZbLm3ycZjF0FE9/2tfyT2p6jJ5NEhTa3A3MM6dDtcCz07InQNX1dKZS6Vk1QYgy8qwIjz+kAVI8e+9YXYs7IQerMTrkgFrGIvsnJjcMnkrti68Bi2rzqBx3+cSdeV4PfvD5K08UXLaslDthjtZGNGYuat59LfKnzyn59xaHuROzo+/OCkGSPnJ6bGmGwGa9To4X0zUpJjI6M0mmytRtVFLBIJZgrTjPPn8g4sATCDsN0cSFUaAA9pcIoIIVVNB8GNLQxmIQaz/xcZrN5cazFarMccbrdp7fa9v7jJCPj8naXDy4tq801Ga0og6yBfzxEQ3bp2xYghQ4SBTR4mqGto8C1BoyIhwjioAZnJeGJbeGLQc5mhAuAX4Ot8fzBxfKM/zECBYQr2Snkekj1Vfs6OPXuwdsMGHDl+XEg1EMB4ciTeI4chnSSezBi0CovuaSMD/XB+AuLqybsrb8JJYvD9dKqeSh2VSioLyfhO7JOMqIRwHNpYTPadE9NvG0U2VjOO7yxHWtcEqpgXhTvL0GtoBg5uK6P39Aj2FRvv6XmxKCusw8mDVTAbfJEa2gg1sgqShM/tqw7Z4pOj97L0v/n+Gct6FGTE5Kennq9RKjPpvWX85rwYhBM18+pvXpzLxwLDSMwYnL2HmYRXJPnSkdI1/H50nhMEMu04QkMj1Qr3aBtJG4rB9J7mxwbkzAu5s8aZMFhPYjB0pCJZcnCojZASwG0TXog8meImg+mgwWKuOlZSXbl2xY7oQ3tOFNRUNmVYLLY4p90VSb8LOZbAUzdceGSfhw44B4U/xJheWCTMISaRVOTKsxriSAa2S7hwVkNOeclTRDw9xGkuzxRjSSW+T/fuog9JK95UET9Sed///WLqc9NI++SyBiKedxO3bTEBD9Kfu6gEFqYVEDNNumkIlFoZfnlnC/atOik0Kg9X9BqWi6ETemL/lkIc3F6EfiO7EmM6cGhHERpqmgVPlK7lHLHNCSnRB2fNnbTmvNGDcuOjIrqFa1QFUolUyUzCQxL8GbyUjduF24O37mFGY2nmYxoJefa8EYZbYCCZhEwWEiB8PWei5N8wOEKDd25hpvV121MMprPo6q12hzDQ+qcZLFpFPYwqL1wezGBEJKEEL0mj806nQzD8OXCQx0x4B1uH01VvtlmLanW6Q+XVjdVFJZXuo/tLE3duPZxltzq1ZrM12mZ2RDsdzgi32+N/2N+DKCrDqPSntoihp1iJOfZTKSRJOIEk6MPEaEpmsqB3ZTn3LyrMrleTAhrXBZB1pz8COx2yUNXRT5YDe6K0mN9sxxdWFyo5myBBKpVAIpMItpnb5XEQc9WrNIpGevcwktIyp9OtlkjFdpJODrrWSgxllSlklti4cH3vgXmlw0b0qkyOj07tkp4yQCWXp6gUioQwebjYFwx6ukpjZuEAA97ljpkjWhknGPu8hQ+3DQsBZkZuV96jkjfTYMZjBuL5Y97pjTUTS8MwRWSLo/DfYTBejsa7SPBCWiYgF35HftEAs7EaI2J6ySh2u3wRFXaXXaggpxt3k56jl7TY7K4qi91a7XS5DQ0Nem1hceXh8ur6msrKeqXI4S1orNF1Kymp5ZHwKvqBmAxmjcPqCCcCim02ZyTdTnggGdNqajwl9XYXNZSFez39raDjGj7PF8VQ+Rd9mZUOxJPfIUqmA/xatVRd0ndHy0T4ht7NKFPg4chIhJOnKSUVKiE78VV6bx5qnUhWZWYf+sJTlcRQOE6lishC5LXSvYvDFXhhdIZAorH767G33IAFdjeK6bIANGGq8pHn9f2BJIQ4NTE2LiU+pqvNag9TKpWOqCiN3CMVH5AoJSdSkuI0cdGRSSq5JJxMh1iNSpkrl8rCOWU8R010tBDEF2fHzORTtTyqz7vimUhC8RCGVhYuZAQPpQJZMFgcpI08NpKMaoTRtSzNAueZwRrNTWV2h7Por2UwtnU45TVTj8GrWIR86/TJx/g8MyDPivMQAN+d87Pz5DQX/7AAV5KNTE6uyyHSQnwYFd6/yBcr5ibN4DWT+jO63F4jXWOmTzsJS4lCKglzuDwWo8lUU1+v19KThHcwG21Ku90ul0okboPJUv3rb9tNm9bu69ZYr+/JPDSGykek5ZNGUTU5doMt9DIqNVQfMreMJKI2J0RiZd8E5K0vx6p6K8QkzYap1RhOjsbnpHKvJEYbwsyVRIU55gQVen0WXjaqhYFoUJ2kgUUuQbFahpN94jF4axVMx5vASQI46T5JJn1YhLo8LS3B8dFn/6olt0YUGxE+0DdVQtakWKQmySIVDG4qvOU020osQfjzTOO9mI4mp56ndPxHqClIUnG2bx635FbgdPO8owirzlNZwHknPd9YoIqYi0N/+HwAfy2DDepzTbha00NgMJnSxywBg5rBS6UEiUbH/KrApzLpk5mP3Hlh7xtB0jEz0t/+7fk6Ar8Ei3AW88yIgplP3/mbcFxoUr6l72/+hcCYRDj+TXW9bsfDj31YseLnLZOJU2UZdMUuqkLUEKoeM9dBKswgRHseiqwhZjiRHo7CBA2qiDms+dEYt7wI9hM6XE3n2dyfTuUxkl69cugLk5JdR/8rtwduWt4vhD8/pvI2/UKZELH/+tun/dQtLyspOTlK1D0r4zo6JY5RsQrz5TQ7EwbqDEwXDpfi3U2CITAM2VsclcoqkMHP5Ot5/I33k2LGYmbk+rTFKQZrrLA7XCc6Y7AgbukA/L4suYKZixmIB9+YuZjJeJzJQhXmPXKM3HIkIvh4APxb9uo6SSEg7Hhbo4e3uAGiGiOkZE0HvCKhR8m0gnjnIuzqpoymEiMQTiqSsvGqq29srqmorHOQSpWx/T2eHhlN/UPEueBWUjlChVudwGovm7y9CUcbcfO6MjyxqhiPv7MbXUv06EHnnqTCk3u7qTSwZX+MSgWVTpiLwWMFLD35UTpS2ZrEqL0jxvddQ2QLz0iLUxRkpl9Jp8T8XtyYLLHOirmoDu5qHTkXBjJFfFInAL6XkoQC0y0YvEMLMwnHjMVrksCJbXjz2Fh1AhLob94OiIUpMxEHi/K1fwZnxmCMts9hdcf7DgpDBkwUKsw8zIicRYf3LeQSnPCEGc4nfE6B7uNpMsFV5Mtt4SqpEzLyiONI7ydGQqTyjShzftEyl4x6WegGEBqIep/L7TF5XO70AT27DueBSHLqsJOKg+u/ngqP1rRDM76zlM5pScXHk3Tmy/i33M85UOhpYrCf6I9GasszmeXjR62gcqtEbF+Xm7zq3EuGLJp47kDtNZefNyElLnYEj1exwOcMkh3ZU+2CfiuJoy5EzMU7BfO2h8HvxinRhW0VFVEt92eG4agX3rGYt7uut9bSZy3qLTXCBrK8oSzH8/kkWufapjP4jSkfToumSE7qzZvCcw+TeIIkEEsvwaaiT7a3uGU4/ipgn/HLMOUCECQctQqXgFSj33oMVrjKGoQUj/Q2EBFjSpOiIYkJg0hJ96J7mOi5vAknT8TG8G5j7azh46kYVpNkr7Gxcqy0pn5LaWm1S6czpVNNRfzofBIlCno8kzqodq3AtWOJw2Nc7DUuphJgJmYyTizLGpavY+IxE7GHyYzMhfwFFFJ5koyrZyRix68JkQdcucnbBw7vWXXBhCExBV0zYuQyqZJtW/biwuSRp0mZswK1B6dr8FpI8nPcGdFRzPnx/ZqC1V9gix/fNj8qweBnm44/FVKFcJzHvZjRhaIIF7QFXxNKogrhOg6bkRw1nUgsqrF7bb9/8MbSkH2u1a9DGPk8F9mrlRfJkaXBBj1TmluPGS7APAJz+c91BL6EfssLQzm3RYAoAfDCEg7R5rkx3oQ0XkrP6QQ8ttNk0RmLqsr3Lf51w+6fF21MOravbBI9R8vm0+1UzqHCd2L3kppCIAKzLdtLm6i8ToUZxWeh0HmxyCWTy/Q5+Snrc7tnnCSvWF10rCrV2mhMUpqsUUq3R1YukbAT4lVHaqu69c/erVQq7OzpZmQkizK7xJvVarWtR056v/SEuCnkiGhYDXEKJm7cvwJe6uieRoOgDUQKKdEz3Jej9S9Giw1maqq0O51sg+39U4s+TmOwYCZi9ScMV/BtWC4wx1ARpFUQw/1JBO7SqrLtgAnA2wnW6huKq5oat4Wr1akHjhbt37/7ZMKOnUckh/YX9bEYrLFyp5v8TbeYnACSiV4xdz9iKB7V9EplUo9UKnHGxEWU9urfZecFU4ZaEpLinFHhYbFatSzKaLI31DU31yvFkniNUpWuN5obmvSGWnJIPDKFzB0RoRUnxkRle9wevcPjtsRHRnaL0Kq7S8TiMJIo1P4KhMtb7+X0V4CZzOe9k9zhtmnTYf8KBBjMH9F6+M8ymDBMwQtvORU5hLTiHTAN340ZLyDZzhSCxPvz8LgdMNkN3iaz/ki9Tr8nTKNOjY0Ia70UPAQENSD8J4LeYHLI5TKeSCaLgOSMSCol+0VM6kRYe8ij2uzS25xWL6sfN3uxJKqI8MJL8yd9Yz4SqEF2lnBn/i2rJ4WM3Aoekfg/hrNpmBCgl7OSDVdvbPjzDDa6b8+ZxGA9FAqFyuXxsNY4K8ilZM/9SVgdDvbZ2gX1U/8clg9mm/2k0+0xa1TKZIlIrJFKRIGx9lZgo5fVFDOP/1BIEH+0un9bEIOFnOQVQG3JY31ekFT5fwwOp1NntNgOSUSigwcrj7186ZgnOmew11+/LdygJO9c5M6QiWXahOiISJVS2TpW+H8cJovFQo3qidRyDvR/8HfB7XU6XU5xfbhKu2PN0aIjb97xZudG/owfZkhG1cWpDF6RwqvuuGf/g38gtrtc6kyp5fZJbzhI0v9J3fsP/sE/+Af/WwD+P5DaWCz6srYtAAAAAElFTkSuQmCC">
            <a:extLst>
              <a:ext uri="{FF2B5EF4-FFF2-40B4-BE49-F238E27FC236}">
                <a16:creationId xmlns:a16="http://schemas.microsoft.com/office/drawing/2014/main" id="{73511128-87F2-40A4-BF7B-0232D77D3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data:image/png;base64,%20iVBORw0KGgoAAAANSUhEUgAAAJgAAACICAYAAAFsExIsAAAAAXNSR0IArs4c6QAAAARnQU1BAACxjwv8YQUAAAAJcEhZcwAADsMAAA7DAcdvqGQAAH4uSURBVHhe7b0FYFTHFjf+W9e4u5GQ4O4ULZQWKKWltKWFKtTdXl9dXt3d3ZFSKBSKFHd3AnG3zbrv/s+5uxs2YZNA5X3v+/790elu7r1779wzZ47MnDmDvxIi/l919WKvVCoVDoSC0WI9IJFKFPzd6/FAJBYLx/m71wN7s8VcCrf355abwUt3FomRoEkSLgzG5uO7Fg6J7TrdHSHHEzeNxCPvroNCovSf9aFUX/yN7xEEtUzTciOv2S58BpAQHdlHHK1FlwEXr++R7vbdSE0VDVP7CsHl9DS33MzsNAmfTrcTRpkNRoces+5+6KOMPpP3DRoyz/XEpx88+OQVknMyLvtgoXAhv6rN4SsCvJ6WmyVpU4UbyqOGeqPu3In6sihMyrv4+uuHTe39+r3P51nXf/Bco0GC2IiwnsIPTFbfDZ0u4U+inbPlZgyNTEsXSEWe5W+iobHRfxQwmIzo3a87YhIfwPDhNxurTRVOPu48WCKcZ8jl0lThZmJ/6zC8zVuRHeddUZCXhyuvuwRdxw7B7r3v4te93XDOhMGor9H1S31gh4yvleUmC79heL1et3AXkY9DQmLU8OF45sVluOfGG+FyuSBK64Gfr41+23+6BW6Pp/VrBkMskfi/nYJKrYZad6IiOkKT6D/UAg/QJNzM5XZ5a1w+pt1bdmh10dHKidrUVBw/eVI4xthz8CDu/WkeLrq7V+rwqx6+eHvRvp/9p1rgq5lI5E6UuhCWOrK8T9LkceUHDuGeO55ERESEcNpsseDmje/jokEX4uunduDmKwZgcJ/rpggng+C7mdcLl9eFEzv2ptU2NEAml+K+m2cKp+oqK5HTty+8W6tgNlpx5yOz8MhD9wGTslsI7fZ/+hpAJJJKRVLc/sJtr6T36IETRUWwUm1++uUX9Bo7lnsaRpY34665L2L3vsPI1JyPig9fdniIuYjwdBO+IqijJ0ZlAkx0qw2N1jrozcaKnOyZqdzeXUQSFLnd2K+VI/zgNw0pkcmxMrEcxG8Cb4YpwnGysfh132synMSHIi/c1TrYZSnIjs1JVWkU1WJqpmK60YN0yYPnD3opIypDuBGDe024IpJq5Cc9/2/5uldfIbFBP+sYEpJDIpHX63K5W11LZILYKzutdf8URE99fPuIG6dO3OD/OyTMNtvxYIEY/F1nMh/n730LZk8RODVWkQCbywqmhbeiCdL0OD4swO1x0XlpHn//+OdF81954dvwQxt/mCCcJGREQDjHEB5RY66EUqqCztYo3OiEQ5DQAiRiX8+ot9RAfvjDSx55ak5FqdPXAFDRdZJTbSh8S9SkCH/EquOJLerRRW7HnrKDvz/06uvfRmaOPn77k88v7d1tsnfznjpcNuaCazNkJBAVJDiI8FCeevCp2xI+XbX0ofj/NED6YhN++6xktLY47PKnr7s/b1D8+MlfPNVd9NEqiVlQFgw7sZLFRgQlIelHq5sN79n1MlF6Lnaeq0REWATLKOG4Vj8PnywswcwLL9b8unvDh8JBgoe6Vytwa3oNO72m5t1e/jQ0rPbWHDtG9/EKnxeMG+994IYx3u3Llwt/IybVu+z3V9/iawPFY9ghPLWlZhpmdf6UhQmfAXz8ztu46973oJDLSZ2R1mquwaR+I2/xn26FVq/JcHr82sZG9GiDJJUIT710/VstdGsD4WY2r0+aNFkb0GP45csSu3ZFbrduLTRjXPfuTRg9awzm/7biVlnUYFvLQ4Mg3ExJHbzKWO4NF/VD4Ya951955T1Y9MknQp9L7d5duHDmuRegB4knc7kLj+66UlnSUC5wfjBaXnPkuFtXNOp0YOH40iNzEZfs0zx7V68G1/SquZMx4Nx8bNz/GZRqGfYWFi/i85ZTqvfUzdaseK0v/ci7YfNm1NXVoaSsDBm9eiF2+nTUqVSYIhpHgvEg7rjtOfx61773pwwe/kCdpRoGS7n/DoCvr2hVyAjrnkDNLPTRenOdXuN0GW0z7Klj7VlYU3kU9AxEfbK7tLZ4WYZapp3HP3N6nDA5DMItGL6aCXT2EZv7aFpERkRsWGzKka+An388ChHdaASdW7Xu9X10I+E614lqhMnDBQEZgCCC+nfJnOb/uwV6i0UfoVb71JMfoYQjNxJj0jl33St8+V+EUEV+0+vPH7chIIlcRFepWDBNzgh2tx11pppmInWk12CFKFwlHGcx+fPaLS9OPmfovOTwlHDhYCdgAzQzbcasU/xG4M7UbGsimVpLN60StGIALGwO21tbsQEoyHIWi0TCSVGYr1KHq4/tuvuyaZ6j3z93X+++cxx6uw41br8JzmKVjVdiSJIfvmN+sDHLn60qxro+UhktfPfS90CbM8T0wG6K1mLE7XUTtWxC2Xro2Ot8zEP/bn3yuU+2vndNf63SK15WlPFL0eEFsRGKKCRKyF7lCrGINlp8Ml9GJgRXsAU+5d2qYqxMfJ8JAlez+Fl7aMsn51x0/Ybw9FEnB06cvSwqc3RxWsGF+G1VGQ7us+PlF5bhscd/RNlOzwPVlRp89/1eXJSw+triKgcK3f327Vz76QVhiiC+D1SIC5kcAtjQ9oOqJdjKrSoWgIz4y0IW/K13v7Zh7Kj7r9004vGRxmZzzqP3Pnt+cnRq1rN3PIraE/VY+vG3cJc3IFUegzhZLIaNnwi1/iUs26TDltJz8N3b3/bu0vuSPUzRVqAXLnbIcEgnwvGm1taNRCYWrNuQFXORAGe5MP+DF0cWHfu8QfziVWbJKysxqEc+tq5egStuvBxHyo61Eujfz5+HO2ZFYfGvx/HdRplg/jU7PGh4cm1fzU9axOaduz+YZ7NIhXcn1sgjVR8AaxWJyGc8+LmRahjkUaCkBt7kaIiISbNismOdNWuRM+jCFbhgzUQ+LQ4LwzNP/FuQ7QHMuN5n/I6dWIG76LP/Jhke3GmE+/rBkJAwNLsVCfQe3Ewddnd6WaF9W2oT7J1IsxKESgXAYrkVyEPpDEXTIvFEuhERkerCrbmbVlpPLk1IDksVbuoub2TnA3VuGY626ekkb3X82VIxdk78X09DSWNJof+rz/sJoeSD8f3ixUifNQ5jTr4I/QsjcweOvWWCJnl41ZKtv3/nIJknSYsRHhwvcSK/TU8nLhKU+qn2I0cnIGe4rZkfLr75/nfEEQPx5Xu7c8tuXDgx5QAQ8WkRCksqsWLtWlx+/fWCnq8P8kj73jsLu0t3YnxmFnr9UofMl3Zh5YF7IY1TJk99493LBp937Q9sRnaGUxUjBhDkDGHWvY++BH1XvPPIuzdXHz2KW6gCFZMiUZrvRPklcQiXi9CnZ098+9FHqDh0CFHkpd10zz3QGwzw6G249fVLcaKwApHR4cjumomtPzbi/ruuwtj0MOytqLy0Xt90UHhQBzjFY0HS9ODuwvRL5syBUa+HjmwNtvE9JHO4Gbknmo1G1FZUCKWxthYDyA55qeoESh69FtuKmqHfJUKvPvn4aftBjLsmF0dO7sPzj36CNe/s9U4a0vO10tqG9axlOgXrSnbmBLPUdVAoxoY13tKy+brP5z/6evc+2evlShnfifmwpaQznQfCe6FczoLD+4WI/r4cXpMS3gz/Nbk90pZk56csf/Hd298qPPldUcD0rar6yVtf+4vX2bxV+LuxbrlgDhcWf/8a/a6NEk/M5Uf5JDGrCbbsPeQXF9dCmhEPp0gMGdmVxY1F1T2zLk0ysQfhF0PvU5lOd4vj6hCqqdw1Z9wPrz5726XBtpFHZ4I4SisYa+wDxarifZ+kbbjRTjYWvZ6bNfPOFjkmwEwV4RYN0/hdDfouFkGakyQcF/o6VTw5KjmpsPon2/wdB3968tHPeqakJljfeeuOCKjUuYf1hk01jQ0HCjIz5nwo11wapvDp3gDEMT4jQynXIIkKI568YwGd+7j/4P8+CMz/9rf3333p+FEvC0f+AI6XVX2YEh89KjCEEACLGUZ7xxmBoQYBHq+tb/c5M/hrS8VunjzzZWZs/uchPSoRte4XHeFYXeGhtOjk7mov9WSZrxJ8j+LGkpM7DhzdNGP0ebMlotMH8tqi0lhmSE2ZLhhvrV6Fh2HdHjf5USRAzdzhffDozf5voaFWKDLYmnXVCvpXAP9+5Jjbaq+b8djs0saSU17eGaJVxbhCPIbCMiZaFUPGoq9CHp0ZTr+THQosSdxkcYj9TojB3oxvflrzxW1jmod9dAe5b2ar0FzFTv/QSWDA2j9oHQqtG9+PBE2yMJoUqJg0M54u9EvOEAhXREhtLnuzONz3oF93bH/atf3N2YkRDjy7tsuP6fEJ4/jFsmQkjTVU+YAr6SBzqp3KtaqYXKIkSsUKlgUX/h6ApA3BmBfZbWOzWSaRSRxOp56Pn2g4WXj9ZU9eHZecjjo68uyzN7pjVHGCxoCc+JYH0FmjmMj27wCtOFxFbrjVaWlxr/nhzeR2cZ2UEhUUUiUq9GWmfceKfnSQRffOmwsSdmw5LIy5nTOmb1mfAXnrN2zap//uPsmtv+0sxW8l2Xt2vzr0Mj4vwEGV4qE1NkKl1BlY08hDG7StKsYTHFzYgrC4TORj6uyPvvzFsws+/W1WVEx42aRpw/a+9/LCOx9/4IFrZl1yCeZdEo9xvU5ApVUjv2vXvK5duuDgz33Q6Mklp6IM33z7uEXum605BSs1J6k5skx9zcjUC4GQPMbKVGfV2W+899XXP3nlp8eNV7+fWz77+3HR2Zfc0y2vqyQzKhNbVu/EkdVb4CyvRwx5SPVFjbjn/kfwr+vysGdPId5eKsK3S1fPrzZWnG6HC3YH/Y9dudbjui0IWTGGzmjcvvTbDfdLPt8Nz6tXwv3oObjxnJ548Lq72OsW7t0Wl/VbgnqzBBed3x3dc/Ox6MNNzx4qKfvMf7oFZrcIh6wKHGrHs2e0W7HUmMSR4y8c8jaaDBBPJb9HpkBsTAwef/s54Xywl8548vXbIIkhq/anI5j9RBnuvOomvPHc88qvvltZcqDy0IZg31LVbEBe0QnBfWsPp1XMTt2aqRGljMH8j566ZdCCW/dCKoPk2d8F0/nEyUJkdE+FTn9KmK7cuAbv3eKExWzG74cUuHLqPCxavwTnH0vAV6Nffrr3rWtGrt6+ZXdA/PBknKzglI0WCqdVzOH1HyIDkccbNi/7rM+xF/sec9871HecMHL8eMy54TJc8+Dt8KZGk3tXjc+35uNQZQHuvukezLhkEt55+WXcWzcf7ou7QjzhKrz78eK9xqCRuc5wWsW0VjPcx6vozKmmEolFEoUiqHc5fMOmMpkM8665Bq+9/CFeePEnzLriXow7ZxzKycZM+b4WVXX1EN9Itm18BLJTU7rEnz631S5Oq5hIKYc079R8XQDM8C3guZkQCFgRaSTc94xwYWuVEZ5FzyH+0Umbn3rwhpEdTfm1RVDF/P0saF4hAIfTdUqLczfnEgLBHSImIQHJjgbceO3AR47t+mFouDJSOOlppMqaHcQyIhx1tO6VHo+35Y1Pr0UIuFwek0rZftcOQBI0RymRSulBHlRX1Kl3FB78uNZULTxUHBMGsUYOOamofHnrXkmv2yLUTqsYv0kwzNSTNh84usL/Z4dginFl+k6dhMQXL8XuedFYbK7617iRd1x/0RX//qlUR+7WGaJVxY46FMKbMHiMgYf/31208MEbZ/7nyabmZmGUXkQM/68nn0R5ZaVwXTBERLG+N87AoEmZGCcT4dl8DWYMTMCUBwZhy9bDM+5/6oP3a0yn/y4UgiomQlf/WFUdGXlHqk6uy+16edUPb69/7rm3PoHkh6OQfLgHkc9uwOzLL8eyVauQlJ+PuXfeKfyGYTSZEJMdh8ZCGyIs4dCfjIWyQYxIMTXx1T3ww0e/PVqn16/zX94hWlGMG9HhdmB/UdH7K38sGmUurUzZThW4/7KpmLvmK1y+7iv82stEbqcGsy+7DIFxjazevYXf79y3D7fPGofxFw1CYmYC3n7gR0y7YCpO7jKi+4EmiMelY936PcbThrVC4DQeq7fUuu66/r25TBUemONS19iIx+66Ci88dB0ycrIgk58aae7dowdys7OF7/V07ddv/Ypr51xEVoMIF84cjQ/fnY/q0kZIiK1F4Uo8/eTnCWzhhoIY4pbufjrzu1wNF55/fkiBw4MqwSLBSYKWB1bISBT47+EXn8P3JLdWLt2KaTPHYPbcyUjtkoCs3BSkURPH66kX0qOd1CrBOByYJhUF1E6rip2STc+8/LJXR8xeX10tjOy4/aPLPOLDlWmsqREq1FRXh6KqKqymY19M7gWry4sZo+4ljaDGhME348HHX4AkkfyHZAnCyACw7GksvPrmKSvcntYzbt0C47CnquADu29eo28Upr7mF+/aLW9+Hhal4VFE7+TzzvMu/OIL774NG7wle/YIn8t//NF7zaxZfBuh0P+Ech2Vf/uPDZva0xserfI+8tH1wt/Z3VI8X/70xHN1NUuF5/DokqF+tdem2yh852Nl5Qvr6NpT8FVsh9dr3u31ug95vZY93trqJd7dBz5bdfVtU16PSYjYR5cJDwguB2LhPaaA1x4e7t1Cf3svojIA3k/7Jwrn8/tkLYqKDT90/V3TXlm2/pU3jQ1rhQq49NuEYa6G2uXC35bGDadVLMi0Jt5Rk3Tndyc+io/JQLwmadyHT+WPszx2BywOs9dqt1Xy6Rdf/37H2DcWXtSDdPKGqCjsqjZhOenJISuIw8konS6pwza6Y123LP2Wle93U0pV3dhfaNGVdA+2NPhvnsrhGRmVTEWf3paZiFM8xk4C2+E8ncK/l/nqLCFrU13pQIwmVZQVk5OaGpWaumnzfseMKDp5kEygQh3Gm5z4jt1+v+MTTubybq2i6r57L49g04nnGgOV8jSZSB37VFdgJuaUERmK+dlJEJQzFZ548k/Fe+r1kGbFo9Ll82bYuXjy8eviw5roJ8IRYDYVlkzsIc6nEq6S151z96VLMxLjp7W1dEXsHRHYE+MZPmGOyT/rB++pi4N6JYHdKw5SEzwXuoaaR5JKviWJiUwlUZOVNB3L65Km2H3iu5JrZ09YVtAt8+Rtq15eXFOzxFNUvdgWveWN97bt//TYvTfPmJsUniZcH1xEkZrTjgWKSIwWASnU8KVP77ylW3Z6lnDkLwLP4PInz+LyZ9swlwCCKWpzOB0Xjb//If+f/+D/CbS07zPv3tbNo3BFkq71hQn8AyFCTiER7b//mndqfEeCCMZTENFq5aDpo4e/zLPiSnnnFr4A6uGt0N5IfauBTu6m9Oig/uggA/5wZfHClJjoaeHKCLFULEVHg6Nsn3C4IIMl65kMpJ4tKpvLDS6PeynHNPgPnW6MMZRSEuCkh7joLc2o0VehWl8plHpjLVxOor3/PNW6dQkcb1tcRMiWwtfSJ9/HX3hSN1qjHNrQ3Lyf7SqJRwp3UQPcFWRRtrmXztyEqubq2uUbNv8UFjXaqYoa6vpowcKl5Y3lVW2v/VMlBEISjOGmfzzU6fK4yMI45dZHK2PpfV1CwEgwPHV6uApPjXITSVqCPs8EcomcNJIk4kR55Woe/RagomOsvoLAA9dHy0t+vPf+pxeX//zvaT0zvTKn0yu9YfazFzjdTpvBLoy20rNFKCfd7mk7oM3DHjzcGsKpPxO0+6tGy6mZYR6uZ0MgUZssRC0qJUoipFMIQgxAHB8BSToRs6IRbqrkMTLhz6aTcKipUqqQFWSmTyeXQzCzJXRPERGNwSOvVcYK64KVG9986o77Cq4tODD3aI0Kt04mIyVa5Pnh56cXeb0iMXdNbqxjdgWSpS6iD/3FJiYTie0EBlt2rLUDYehBwZFtEYjmCaBdgnFUj5jkE8sz1v3sBbKFwHYmj2MrJKrTYqU4GEKaGkPyxIuuHK15lghXRMrcbq/J7mzt2dmcNu+G4zu/nDTlvj2/vPXCDQ9eoujxy24FLh5kxg1vijyzb561bmCvvP7pUamZGrlWEMwcgSQM/jNBWK7SfySYfVamjOrNx91MWgJHFmnak9mthXK7BGNCcasyJ7Fpyc9mduf5Yf6MUEQKpT2QAeb/5iOy1WURflttrPTyqEphXeGxg1VHt/L8dWCmo95c5zxQVLLUYDVXlDaVFeptzaZGS2PD6z/+8MS8G14IOy+rcNhdV6Qon//eisuHWzDlaYn5sSevPXHbjTMGpEdlZsioW7dCoNuxnOToFbZ82UT3+OvG/qh/KcFpyqsdtHTwYC2ZyDMiPoMTdhcvijAQT3kQo4oXuI5hdVmFSSye9iOCuBp0xs3NFnN5amzM0GaT8VhcZFQ/8nhij5aXfbd6/a6Kxd+tG1VSVBVlMdvjHXYnuzDokpWFhIQEaDWt5dTJoiJU19YKUfbE3R6lXOR4brZH2a1bGl75vgkPXGjGxCekhlXr31iRn5E5gyf62wV3Q+7Wge7IYCKxs8UQZmf8bkTQ/CmDpyetVsfHuV0uu9t/qPVMTSiwG8glAOYWHp2yOR3VJ8oqf//025XH5n/82+1EhHPI/Yc4dwi8uqpsb/Ee4fqCvLxZX7z7LsbmX4jnX3sDvbp0Q5hSC2djA8RB3B6VlAplRCQsVgvMvSyo09WjpKoMZWU7xbdOalLaJIl49st6PDwnDlMfsmPo2N7f1+v1umyX3UVen7TtGpsWMBF4qorBRGO5xR4pFzuJDSZcy+qXznFmfBgEYc63uXn9E//5fMe0SQ+O/OadZY+7r30nmiPDRMl58Oz+BUjthpxXt8DT2IiKqmrs2rgfZYcrcfmEi9E9uwDpRBxZCC2llCsQHRGFtKQUJETHQVe9HP+ZbUG5KRaf/FyDmybY8NgXVvy6aBmG5I284drLn53y8c+/3V9rrDWcyUibQDwOceGZKy7spPp7UnsIxP0FcNYE08rDEBcRPtRit9aKpRI7VOQYjBkGz50Xwntsi3CNd8PXWDTQDR6/kstl0BtbT4NwFVk+todvls7HsX1P4rXbYrGtNAorNlbj8pEefLklFqMGXY1Nq7YJv3//hdcKDu8rCjeYrXUN5no7G7OskELBayHZxbYfy6+gS2yeFql0RjhrgrEMi9ckyd589s4btm//0BkXIT3kuetiiB/9ApJFxyH5/ggkz22kllGQqHAJMWVzb5mNJRuXo6Lm1Ch1KIJx1MLtzzyAdPVveOyWXlh3IhGVpWUY3wfoPXgw1NpR6JqVi/LqCiQnJUEnUuH7ZZWP9xzzeJcu3Wc3jrrkxo+2Hd+9ukJfammytQ79EnFXlNLrkh3m5S7qF/zKUyOqrRAgfCCAM4DTCNYqoNOPQrKpeJ6TC0cl2CFnoiE/MS+/6ujy7rW7XsKGAXt/HPHOZcukc3o3eF6ehZhIX6ATW+2RaWn4fvEiPPifh4SlZkPG9ocsLhLF9TWw+0dOa+prccvjN+PqMc145O4xWLZbhn17DwviRxaWhAk3bkdhxQnUO+rx0MN345JpF6G4huxANdlqOf1hG3lN8rb+D1w/bO7CsZ8tWP1meUPt+lpzlXDvthBpSd4FzdudDU7TkpeMHflyvDqZWcB/5hSYrd0NBiEUjaOt24JNhPGT7trPC9Rqjh0TjqmVSoSlpFBTka1jJflBhadgbUTIjsAcWF9VdRonLtKpEUs21CWZSlIir+FVUiiQyiF54Fugf094v3kH9/XRv3TJ5OHdu6fnTVKxm/cHwBxWZSRf0uVelpkx43L/4dM5rO0kIi/cdB6thLuk3jd5mR4XklisPemfMF/Y7tScf2Kz7bBiKPA1obg9R2rFN8f0wszsu5GTIL7kEUi+2EuGqAruW87DOYYNa6ZOGpLeO6PbHyZWMHgNpP+rgNNr1AYijQKy/BRIMuM6ZGO2xxxOsk5DgbmEyxmEPgcj1JrMUdmkMQdIsW+UF92XPQLP/KfgvqIb+i6777Nl3976/qKvnj9nWG7/S08zYgnNbgmOkFgJLjzDeDZoh2Cnd8fOwBxGEH4YzGEtL93OtHlHCMWJfCwyJgYqMnbZ4I2I1h5/7KXrn/3mk4eH9OuaO08tU4e2LUnIh5HM61J8AgUyKwrIdeKSHxSl3xZuj9dOb9Xk/1NApxx2puARBkcbR7UVzpK7GG0jGZv1enwzfz76jRqFnEEDsX73duibTHlP3PvRv/LzZuVcdOW/P/xgyaKnFmxa8VpJY3E1j7S0gHqHJCWaegt5MX9Q4DNaeH7shYPTVTJpStf0lAlhinDhjqy/alwymDwShPmX/AWDuUpna/KeqC/e8uXPKz969aXvlcUnqno67K5oDspg14blUExiIiRMML/rYSeB7/Jrx47gsNngsNvx2ocf4sb3/oPPFIfw+2s/YNLD/dBtbDpy8yPoXl4iLFVXIpIUp8n7L39rxagFX6/ttWTF5q3KJOWnCQmaQUqZQsEDkmcL8pktJMMOvPn6/F/9h07XkheNHv48+ZLS43YFwsVuJElPdSUh2s7aBJvbShV1NVTW1W98/a0F5tXLtvfRNRoLSKOJRV0GQDR6GpDZk7iKflReBsXB3yDa/xu5PS0TacjOzMT0KVNw2fTpSPWvHWwLDtG//K5bsGe6FrmLT2DC8BEoayxGY60eCalhMDY6ERapAPmoRFgPhs7Mw4L9TWjIjAAeXIeIKE3hZ18/fKxPt5w+0ZroVF6xfKbgdy3Xl9U7XK5vOADdfzh0l2QqdpXbWojFP26w1oLDI/acOP5V/8HXbxs57PaYkzu90z595tNZtYdPdDeUlYlrjh/HO+98jKHdhyHNYEMaObT3jemF1W88jaK9e8GmRqBsXrECV156Kb78/nukdOuG/EGDsHn7duF5Aew5cAClsSY8ps1HbnoW1q3fiRhNPLqk5sHaqBAWaUbFaXHpDaOE5bdLX9qL8N21uDkzDJnTc6E3WXNvuuGl+He/WLrY4rSc3kX+AE4nWAj7q9mmQ6PBUJSbd1m1qST6yrKdhwYX7tolunjyZGHK3mA0wk5dh7vhlGQJXsqz48vhGrzSzY1L4+zQmOph1OlaRVMzEuPj8a+77kLl4cP48r33MP2qq3x2lR8Gkwn1VhteLtyLCdOHYNSogTASl8qVMuT1S0MK+Zs3z7sBGlsq+vTqgTsfmgNDqQXJrjCMn5IDyVsTUNPQPGjj2n0ZpTV1v3AM9J9Fp0Lf7XVBb9XXXTDlvmP33Xpn0uABA9BIPiIbnyaqvJUIxS4QyySOLJLKZMjqko28/FwMH9ofKZkZ1H1SERYVdZoQD8BI98smbpl2/vl46c03kdajhxCwcf0ddwC7agTN2DMvD30HdEWfUXm4cMZosn/t+PrD5bjz2hewec9eXHLFBLjUTrz4/j1Y+N4OOCwukpskJ/NjcGjfyTy702HiYN5Q0JOMbvalr2iF4EiUAE6TYdNHD3+BZBiv5xGOc3cs0ZXUjJ94594YdcJ5P339tcBJjDMxQNuCLXc7CXNDU5PwXQDdp7S6GlNnzYKGvjMfeugci+mI5BjsLlkCtay1/OHGcVFDORxOmK0G7N67G3t2HMGRg0XYsnYf6mpOBXHmdEtb9s3Xj7nTEmKncPAnBwmEAqshngPgMGv+V2kob7A5nV8Hy7B2VMcpwrLlT2QRv/PhvUW3zHtleWq3bufSi0qvoZe75oorkEHcYyIO4V9wJE1bVyYYTGDmMtacmvBwcsZr8O+nn8bGrVuxmGwrG3GhhIi5dGIX5B9vRMThKjRVNeIB+TAsiFJh2k2jkDcsBUte24LD24twzb9G4+1/r4AmTIFrHhyDnz7dQUogDMowOeQ6me7yuee9PXXKCMnA/C53SKUSNS8P5ZfhOvIIsMlppO+8wJbqI9MKUdutYtpDvErL6dYjruT7tbmY15DzA2x2e8XxsqqV3/64pmH+57/NdDhcWofNGeO/7KzBg01svC0JI7lDsjCAi6hcqwGmjKYvnIbiS6AnsQAvjZs0dwhWf76LNOMpDT50Yk/UVepQfqK2sWuPjNX/eXaeo3d+zrQIZYQ2PGhBbqOtHkqxEjKJAk3+SZwIZSQRSiYkHGFNysRjDqvQl9fbXc5WWrJ9gnEsCw+JcKXYZhIiPvhyKja7z7Rw0Se1lMPlNJmtthNNBnPRsSPF4aV19euykxPPKTxe4T5ZWJltaDbFOJ0uxaFjpXsqS+pG8tRJJVEq7nz6YiN7i5Tj+7IYlFQ48IRWi8caGvB8shPSXnR+OQl/evyvA5LwGcmjazaUY16JHs0ikavXgNzlz710c0lOWuJElUyeqjOb96oVslSNQpXOq5aFDD9B4PmJwPQgzy7xJE5gxQTLt2Z7kxAeI6wPoH9lzWVlTrdrUecEi0oHOEw50L2YaKzhOMCECcejpbx8og0XCuNMJPRFcp7qon/0e2Z5Zn+9vdk+5ZJ/LT6y5dilVjaXu1E54DPV9Cop6rVyNFKDPFtrBvPZujT6X4j1N/y6L1H5Pjth3fJlLyujw7WDeaipvZlvj5m0Nze8/015RT/Xi31Nlmc2p1XwUliu8dxoAD6ClVY43e4FndphLYRgQvEwLo9/c6QWL+FgYjHx+Bryz1zFdXAeqYCrrF4YpPMSsU445VQ/ETGk2DePKVOTcHY1XTVzQgGPrm9jqU7EYrAQjbG6kF9vQVci1m76ez2VOUQszugUrNe4A11MZcek/u88+fK81ZFaTX9+yY7CBMQaBVwldb4RVwLPgPFkNKeY4bkJg6NZ6C2c8sPvD59CUABWAKE5jLskn+J5POYq5jRhVqUNS4UAP5JXGSmCptkCqDfV6U5WV+yddO7dKc1Nptzr6SGcBGcZlcAKDVIMnsvmnvfUZZeMTdywYZ/k8w+WDSJtKI+ICqsceE73LRMmDEBuVmpWbkry5Rq5Rsxd6EzgKq2HWKsUornPBAKH6coqnR7X/E67ZJQmOuRYVGiISBacPpTSFo3mOvPxyuqv8tOShWQkATAHyun3cqmCvvN0WGvF7aWWt5N8CTjSMr5ezi99pvVrA38Ai8f/GUDbcUBmklpjbZ3Zav02JMGe/ODm7sSALDn+QRBEbue+h2/88FTQyD/4B//gH/xfDEHov//+XHWdWDZILCbX04uzmxX4fxhusdQU77TvmDfvgxYfTCDYc+/PjSBHZOql40beFx0R7sss+l+G0+Vq3nOi+P3umWnsRrY7FBRA27E1xh/5jc3uqrE67SGXdNodrvK60tJ7p059osV+Po1gGbHpPcmz79B6PgX6eVtjuK21zGh1L79BGxyPRb+pNVQbtxwqfGVk766PRSqiySZr//lskQfWabA3wSvq29TiT4PT1tYbGg9Vmk8OHVHwQMuowGlNwqFNEi+5QEHBsW6XB06nUwjcDT4uDCCdSVBwSzAwF/91QQHB/Lfb7ZT1z02/w2aze8S8VoV+520md4Y7Q5v7mW0mNJmaXEu2bn7umbc//fxAyeHNfKztdX+miIJyDwajQx5m757jE9jnarDUCbGuZ7Mg+WwgEUmlLrfbQo6xjQcPvSYbXFVNzEL+K3zwpSs0oqG5ecPD97zT46MXPpkzecr9zpO1Zb8HVnH/nWiXYMz2DdY6YQiElyuFyyOF/Gxc2bZj4+4GI1xFtdS1iHP+IBRShbSkun4lEcwXgEROvoijbdqAn22y2Y8/9PDH1oaSikldyTepKK4bfvBgqdvsMLUI578LrWpELevmoQ+Gwa4ThkF4bIjzk7BXz3N7SeSY81LU4NaUxJJv5/bAoz81jdZR/pJQYFFgspobqQ4O5jBhhMS/lCsATqZntlsMP67a+IakZsuYf1+hkmw4yO3klZ44VtbL6rC3yJpjdiXMnhBykIen+N6nD0ScEUJzGFXY5vIJVZfb1wXYOeVBNiYUC+RAcvAAxIlR8DT7jtW5pCgJJNA9Q3BelghteLJUIolixcDcJeZw8SDobXpvcWXtptVfLZw6vqdH1WjwgtNH9cuVNu8+XLhMKhULA/8co8+utVzkV0DcrTmxFkdO89gYx7VyvhY+1qbLd4aQBLO4LMLwBucJ4sE/HlHgIZ8EbTJUMjU4KTXLt+DxI3EYaSq5FF6rg857ES1hjXDm4PH+qDBNmt3lLAt0bHHcqaEYDpArqq6Z/9obP9SNzaiaIFcq0DPNinduIm6OzP710YdmJ1MPEN6Hs12oxR5fzhjmUo7D5zhWDtfkQU5e3MiTysxl3ChnwW0hCeZ0+wbbWGYFzwwxl/G/QHw+R+wEQ5JIDUy2Dt80UnyWBKN/aqU82Wy1lfEobTB4RLTR2Hzk0cc+NlkKN03qm6dGSYMCbHbNeRXeCy4YIg9Tq1IDY/d6twSZPAnNpgsPfAZCy5mjOB5fy2FQ9F7c9QWinbmtfhrBmLMCoeU8jCuMi9ONmZsCRZj9oWvaLmzgNxBRhSKodXlxw9mA76lSyNN1BlOp/5AArk+Nscq0e3/h0Z0bD469ZJg3vt4WAalLjyaSWOn5WYsG9M+3xIXFFgSmz3jGXlgn4F9FIowQs9zieUomHv/NhAys4WTKn2HXPI1gDGFxFoHlikqqEbokmxeBwqkDVRJf5UIheFFDKDBnsnnAxmegcPYHopmkrK7uePCvzXazY/+J4m8//mJZ5ZS+1rT0tFis2G7GlMHAnR+J7dOnnpM5oHfXiZzQ+DQEiMAE4gUNXLhrMldxCebkdjIotcXpHEYvw5yloNYyOvUcVSjMrPD0E1vUHA/PlniE8syGhhkc3cz2W4OlllNF2Tj/WWHtyd2FNUVbmPiBUt2oW90zK2t8WVP5oRpDXaXJbvQeKD++9MH73o3bunL7dZeOVopLG2TQiPRYsAnIykvbPm7igBNxmtg4btTTwJRvEzXdAu6ObDQHwAQ8A4R4ig+RRBB+CX5Jnl3hrnn6tJVLmGZjbmEZxA9lucdEZROEFQOnStZZjCdqGnTb9+07KbWJnLtFDnTduulAdEVZXcSRQyUtGeskUml6dlais1e/LsWpKXFSk8f5oVQsclWV1824/yK3Sh0Zg5++b8Rt5wEXPSs1PPn0+YkFmRlDWBGFBHc/XpQlpE8mAjHxmC5MHJ4U4S4ZkGOdxNwGIJA14EteMnbE3bkJ2X14UpNvxHYYT96yWcG7JGj96eBZjnFCALbPGBa7vbSuSb89OTZ6VE2TbrtGpYpNjIwa0mQyHFqxYfeKHZsOpC1bsiXParbF2a3OaLfbo+QQp7CwMKSnts6rVFZeLsSVlVX4cvqKJWL7gByP4pWbwlGsj8aRwyVCr9pc333b2+/eq++d0W1Ch34vdzU2IwJgAtlIIXC8GttkLOeYcNxdg2BxmVFnqj/Nl2yXwxgsiFk2MGcFJiFYCLMHwNNUZqv12P6TJYsX/bzJsnLhlplWi41vXJCQFF02fFyfl3ZuODT2+JGy650OV/i0Cy7ApdOmIT83FyqVChWVlTh45AgcFivI4KTe4RYyb2k0GpwzbBgiwsPR2NSEm++cq7io9yFUmTT44pd6PHGFEuf+22VY8futDSlx0ReQtSbUq11wTjzmNIE1CMxlTECF3wbjUFIm4BmiQw4LBe5ibJvV6ZrXvf/N0mWLPl87vbayaSBxo1jUdRhVRANv0S7A5AsNfe0//8FFkyfjrQ8/hK6+GTkp2fDabXA2+9LgMaRyOVK79qAGsMBqs0Fn0KGyvhoHTxxGn/jdmDO9C2oNUqz+/Sgk2kR8udpy+OJZY3+/+qrzonJSki/nrXoEkdAZWDMGvAfmKl5rFNCUbdAeh53WPJ092OFxoKqhafma7fuXffnmshtrKhoHY9hMseS5dUB8NsST74LkvkXQPLAQO9f+jm07d+LfDz+NLnE5GNVvBFITkhEdHnHaU5ibtWoN4qJjkJfZBf0L+sBhOIJRfZRYt8eEV784iQmDwrDzuBi6BkPB8sWbe+4/XnKMCFzNrtoZgYW8lQxXNmB5nrUdYnWETvj5dLBRWdesL3ri7g+uMxksWRyDIZ73ILyGKng3fg33ixfBW3EYh+YNxr+ffgpxmjhMHDGOjNL2zZBQ+Orn7zF3ohUJaekY1D8bQ/NIsYSloaDneGxdtUrkMHmGFJWU66mHuUx205lZySy3eIipnd5zJjhrgrFRS9wg1utMQuZI0dAZggXt/e4FX0WcduSufRlpYXLs2rsXSXGtFoMJcAUs73awdd8OpGh2oKBLFFbv0OOB5zeDzC88/UkFmqqbsGDxYnzx7ruyz17/Zc7+oydXWRzGU5m72wHzUqVLLqQ2DywD4tIY2JTgDHHWBBOGe8LD0jNzkvfz3yKSSSRsSG751kcyON8ejzhcf+WVWLlpjf/oKbR1fYLBC7QWrvgBc8YC1ZZYDOuXhK4pQEpOV3KREjH93CmoqahHt65d0dxkyvnh53WlbvLVDbZmEqOh7+slC19kcSBFzHH5ViENYyCTfsRZunCnyzC/W9QetKQ1k2NjJj3z8rzfZHKpwbtxAUBcJL7zc4i6jSRfjfxJkkecp+0/jzyC2MRorNl6RhnNBLz8yVuYOsCA3Lx01Oik+OjbveidLUJhtRSjB/m2I9Io1OCEhx63W2nSm9Ubdx/6atvxI59WGMstbDsGDwowhIw/MglcZY1wHquCk5MqUl9m55wHCkIj9PGz5jA2TLWKMPHogb1uf/z5679DTaHbe2A7RMMGQfzMx5C8uhbS694iLvKinsyC7z/5BKPGj8BvW9aSdvepbz4XCkXlJZB7jmDaUBG2lcYiMVoMTvn74UopXvqsENlpGbCRhm0wNsDicMGb2kP2y8am++dc+94tN819Ien7xWu+qzc0HuQRYjZ7giEigkkz43zLgLh/d+I7CmNyISDo2PFT+is9EHftlpU+NFYbkxisKcnV9g8GcviS7xhb8uToSgq6pvbt2T972e8vPq2w7dgRDkWMSBQdizSJGJdn+4S8iuypvmRXTRo3Gj/+vABGg1nIleQgEyIAXl4j04ThnucfxqxRwPnnD8WeYxYc2HdYMNTvu6EfdhyJQpg2HO//8Bkeuu8ebHDEYE3eZIguvhKiKVdLmiN75K589b1ecBrWFPTIMHrFrjQt2Y+sfduCidcZ2BqwOK31Rqfu40/eXtWihjvlMKuHuoNDISxi4lLlkgnMyv5mvDZRPG386Cnbt3/kfmh23gepCx464L79HHiWveH7cQBiMZRxcXjhmafw8CN3w0zN0+C0ot7Ii+99uuLzn77BjZOAy0eL8cFiHaK1TtTqvPh5hwwf/lSNYyUnUVpfioVff4mBfftiTKQTnvfugveNJ+F56xl4Tx6BaNZjkm++WNnb7aJqC8PH7cvKP4pOVQSvWE2ROoUBOSGvpDC356MzcyI75aoYTc6tV0/LystN/nj2JU/1ROVR4fxp4LEy4qYbrr1a+JPdny3bt6Omqho5XdJRrRdh4b5mVDRpQHY/uvTojpgcLUYPG4F/3ZsjcEt8ok/rKjx2eI9uapE0ogvvJRnaC3abM2zb7kNbpowbxqc67nd/AG057LQHcPBlpMRN3cgDd70BrmqdIDCDwXJNJpGJFTKSxu1BIHRrsB85c/p03HHrLXjx6f/g/Te/xG0PLMGLz3+DefOexswZt+LG2Vcjv0sXgVilVhGe3GdCrc0jeAQBiIdfBtH02VRZNykDibVPz67xJCdFZza3GhrtUbpzoU8v6q5p9mkW6jvS5Gj6VejbOVxO4S2io0IM/YQgWIcIIXseL5TgA5JtF65qwipfeliIUrtBdNXdQIQKnuXfIi0joV6pkEZFqaKJxn85g3VOMHetHp5mM6Qp0UIunFAvIiCI6UJuEtuO1mkPoV72xQI3ZqV40GT34PFiNcQzHoP43o+EIWfPp69Dsfy9mjvuufxkUlT0QJ7t+jvQKcEkiVGQ5SRCxOPhHaITgpwlh4UiWLxChAe7SrFhpARv5Rnh3boAntfmwX3TKIiWvmOfOnPE52OH9zknVp3QzhrqP4/OuyTX+wzUMA/72B2+LtkKAc46W4KFCCzhhMRhvJmrw4okpw7e8oPwlhyAVmQtueXfMx579uG50zKi0rMCcxLBYHu+7fJlLoHdZ88Up925JXfXHwDn52kXvDjiLBAyOocKpwRWa7XgjSyIC12R0dpj/37pulcenHvFg5nRGV1DBTNzaLyowYh8mRV55BKlyhyk9X21Jc/Yd1EbcDM7HC5DQxsvNQSHnZ2sCSBYRMWTzRVAS9c6S4IFJwQPIHCM1ykFQI8VJcRGkYXqjWgv7oMTq3IeMldhFdlrtcLq4gyZXfAn44MW0IaAPSJS04ogIQj2R+GFmUxj/x+n4y/QksFQEZcRxINH9/zlo3cW5x8tKfti/f7dL3PuDKvTclqrC9kRyIuXZJxqzI7Q1rUK4C8hGMsvcnh5tCA0VZj9zlJLtiUYL2Q9UVKCG+64A8kFBTjvysvglYjEKxduuWvzqn2zL532SN8lK7bWHS4uXb7p6J4PmiyNIR8YKsDlbNDpr9mXbJvSPhgs82rN1a7dJ06+V9/QHLpPnGV3ZAQ/kTeqO++KKzD5zhuwRHwc8qdHIuL9iZC8OwF4jpzP7Eg0msy9Pnxh4fN33vpGwvzv1yUdLiv+rtHS4ObG/CNoz4YThELA+e6RnTE8ShOZIPZbyFYiVJlTjhiyoEP9nidga0019o37Dr6wfsNe1w9frhrW3GjKZsHrIqHMy5pjSZ5xjgmRP28Fj1QEL5ZvD8ysVrMZVbW1mDxnNoyXZQOlBvA+5LMvz4fzp+PILmmCaH0lXLVmuPsmwEvc03S8Lq+kpMpmFbs3FuSnieUKcWZw1ukzBb+byWYpMbos337+zrKOnW/2fCrIyS4hZzuNNIqQeNEPHmsScohxoJ2p1rRq+96nvv12tfyt53+8vuR49Xi+Zve+fXjg8cdx4axZiMvMhIwINuOaa7Bw6VLhnIkI0Rm4hbkbPvDCf+CZkoUpcUoM7R+HcTf3wec3/oZBo5MxfBr5l3TtsCu7YXSPGOTlRAJDkjnrQK9Nq/b0bWhqrtWbDVV626nVuX8WIQnW5JHC5BETsZytFllxCBSnBTXYmz0NesOeLxaueuPphz8dvvS79TcLi0yVWojPuw7iBz+F+D9LIb7nB4gvvB/hKdmY//PPuHjOHAwcPx5d+vXD1TffjBWrVwtECQUm2L7Dh7E/0oDEYj3ExSoUdM1D03Y9uvZKwP4V9SjebEJSqhb1++uhJeGR3TMGuHsgr/MWHdtfeuH997/rbDZZjvD86R/tmlZT68XgIQmmEnmQSZylDRq+5Xgwna2B/EVH86qte96ZdP69zY/c+d79VcUNky698CLtmy+8gBFPfw/RrLsg6j8MosxsiOJS6PtkPPb+jyg7eBDbVq0SsgfcceON2LF7N+YQ0Yacey6+W7DA/5QgMMGOHIZ0PHGoXgyjzYzNK46gscyCjJQsZOUTd1FX2/5rCR5+eyZ698uDudwIPL0ZmNtb+P3h/cXjt+46VGR3ORsdvkynfxohCcYbn/PO4AHwWkJOEGl3Oqvv/vd7i2+44tlZYweNHrP799+l5vJyfPLmm7jikkvw0pgsXC+1InXHXqTuPYD8xmK80V+JGRlyyGUyZKSl4dwxY4TUC4e2bsWPn32GMDIP7vr3v3H97bf7n+YDc9iuiuO4UBqLJRvfwI1PXYwrr5mM/G45OHqgHFmpaYhNjMFz387Cwg+3YeEHO3BwQyWmTs3BlSoyR/vFw2a2J/7wzepUncG8l2XS2SAgx9siJMHagjnL5fZYrrr2mS1Hd1TMOrxpS9Rnb7+NPj16CC/GO8dHk8vSJzkK4xwlGFm1XSj9avYivOwwGqqrhSwCbTFy6FD8On8+rpo5E0tXrMDtDzzgP+MjWHVjPcolDvz0wxp8/dJyaCNV0Kg06DsmDy6rC58+twTfv7IbsbFpiEuOQ0HvVMS61TDVmBGTG0UtL0PhsYpwHurhOI+/Ap0SjEMEnOSHPPXyFx80VVgv3PzrCmlaaiqspOl4Txee7OA8Fg06HfRGI3rmpuDGS8fi0omDcNPMsfR3qmChs6YMBTkR++mHH8bQgQPxw08/CQmJApBaPNiZLMKKFZvx+DM3o0Zfz1wOc6MNFfU1+HLRM3j2rdvhNLoxYnhfpCVn4OieSsRKNYisJ02cF83h8sqPPv/lqLMdQ/Rs0SnBONGHwWgr+/jNn29656WXJBaeyqeXMpCm4+9Ckg8qLLzZZIiKiUFWlywM6N8TmdmZQpKP2KQkyIK3umoDmVSKF594Qvju8EfRHDl+HCqvFKLVpXj4o+vw/ms/YtOifSg8Woa09ERs++0Q1GS9HyovJMFsw4bVe7gXoF+f3qgtbiahS/cZmEgN64iI0mg4yWX5n/GTA+iUYBzKtOvQsbVkyMsSExL8RzsGcxQPRXPhrtURXMQx3GVlfj9x4LhxgiU/ZsoUIfeOt86Md+6fj38/cwOm3zIWs2+9AGqVElc/cgGOHy7D/TPfgFwlw6x5kzB4QneMHNsffUdnITKJXKdxGeSku9Vl5bV6o8VebguRGYVdk+KzCGDuXIaR7LfaHILhxBz0V6K5oUHYQJmznARyIrKxy38LiFZitDsGH3zxKOprdTi8oQR9exVAHa6E2CrGhKnD8MiH1+O6W6ZBoZSjoUiPsEglmupNmP7kcIgbrJDEa60Wu73WarM32kIIfiYAWwSFDiVqXaEFfTDaEuw0dgiO7Kut9yXG+DOE4+wpTCjeg4hTyjDE1CUfoC4pJW4MIy9BTp88OaBssqF33wIoeUIktRdefvUppMbm46Zr52H2xXMQJk3GlZOuhNXgQX25Ds3NRjx61/t4+75f8VDPz+C55TcozW6DSOLVpSfGTmnPoeaXzpXbyJzy/d0ROuUwHi+SSsUekVjkHD15Mn4lW8pGL8qcwV2JEw3ZSQHw+FRAjjGHcOG/+Tif15OWZCLxRk4thCLiiFnov/YahpPMasjJwafT++LNy/rhRGoseF+J5ue/xC8Lf8dH73+LJ55+EQXpoxGROBBp/cbh891vYEnlZ3jxtTdQbT6BJfPXQKQEegzOoXuLnP2G5n815bJzfh0+uk99nU63tu2MeFuEn0GofCtfsnsbX5LBraKz6/cl5sZ/t2vTkX7zFy/RLCIXpyA/H8kk0GX00laLBRbSmGaDQdjVyhIodIyLjQjGskogEMkq1oxe+ly5YQMuv+EGiI8dw+fkc2qqqpBZa8WRghgM3FSEKiJ+KpXpP/6KHlclouJIPTIHx0Okc0Fmc2DJm9uhLzOh+FAdIqPV2PzrMZwzuS/WLtzpGX5u749nzBl/5KqLxl8wsHveFVq1Jot9Sk5r7/I6hSU4HOvGCzV40pZnvoLfm4+RsVwi07i//+CNpS1Wb6cE41bRamT9UpJi3VKtfL3RZG4oLa5MWfDzEvk7H38sbCHXQFzGWpCJoFCpICGC8C6AEWSbcSfg0kyEK62sxJpNm/Am/e7BJ5/EyjVrBA3bm66/ljhQTN/lZgt6HWnAb0SoW9kBp98OoPLe/EPYv/0k6kp0OO+GQVjz7R6yvSJwy9OzEJMQieXf7CRbz4zmRiMZrA7d5AuH182+eMLESK22D6cnjVHHgT/NToNAKF7NEiaPEkJROUCQCcjTcjxBzQgQzCGyfxdMMKHXBq+XzIrL7Mnh5tS3hAsYrI456ZqDhGZNk37l9n2Hd73xwvze5aU1XY3N5hz/ZWcNHjfl6NNs8gK20vOYYAzOaP0MlYX5ZKcNpy8HgZ+2Aby/dVwXcrIHpGPdd6eihRiT54zE8q83uyJjtIeuuumCRVMnDknvlpl1TYwqThTIf8jGa4O1Xtg3XvBc6H04s0qUMlbIu8Op8DmakRmGY3urdLW/G0X6aQNy5rUYh6dxWKQ6PEEQ9ExKDqgl7SOWK6CWa8gRl0OjlOfkZCSOnH7xSNfFl409mtUr/fP46EiNTm8qIfnldbncKvrodGbhQbr/sh7AA2TPVjZ6kBgbizjq2oxHqXySTT7tKPpSSm1HumbNoGxkVZuwuoY49WANaUVZ49Cxvb6kZ5k1WlU1cdL6OTdM/u28CwaXXTpl1MTUuLhJ8ZokUfBCVZPDJKwH4Ck4zlbFs/acWYVNH+6u3D2ZC5lg7XFY+y9Gtg7dyRfi6J9nlGvCIJcqSdO56KGGgmhtVEHmRfFTLeefU2qy2IobGw37f9+w5/fwGE0tbJ6he/eciPW4PZKaqoZsh9N14vCRUo+uwdCNCfL4ZLo9z/qXA1c0K4WMTs8lJyOJ5N1s6p7a7nRuNYmEYqBIKcWBAinCp+Xhuq8O4WM6JZGI7ZfNOld/7vB+sUQUanBPnNPpNkRo1QVKqULFXNN29oiNcEZg9ILlFoPFDrt/fKyzfdhbd8nxI+7PjMnoIVeHsflNPExag4kmJCiiLsqLmnhFGH/6wwX4YczqbOBy6/Gny00OidttIKOxZaTQaLWeHDxgboHW6oivSaU2YO5ZTH6qXYxnJndBjN2NJctOQkmy8BW6T5++dH6H8FPBuGRP8HCKFrJKE3hR+sCR3b967rmbbF0zUq4LV4ZTt/MJbe5+7YUI6Kkb8hJCJiQHPjMBeZsO384THpJz8S1EbK9Lnm5WMAkDkcYcEsB/cwAth28HQgSYmH7ww3kjJg35bxEONeLViUgOS5OlRaTHZMRkpqZHZ6RqVZpUXbPRYydi8QaeUpbiC6mYiGuJ7vf8VoL+xXp8Soe2keHq4OUApzboFyrJjlUfIhbP0EYq5Q09umepk+Oi+smlclGYPELoSooQG0J5HadMBd7UnMHE4YVcvHiDd1TnIEFOqRUgVkcIbYcxVzE4gJbB0cbMbZztiRE474e7Tt8Se8Ewesh8EFrR3+IkR4wmXzq4MH4iZ233856GnpFkcmAcaUa+K9Nqs45u1XrRrwC++09UwpKjD1xx1bnU/TT9NJ2EBLirm3z1J7AyC3RT3mydBT4TyeoyCytejKGTC7RCa4J5/Ssy+cW5CCnz6DUCizH9/l6AkLwumwnFOxlLydAUR6jR5JbAcmpDRgFcycy0hK5hkZoizh3m2ek/0QYcDM+bXz5IZZX/u68JfF3yeypvpcZum3TR8M0KGbEW1a2zjOa8kZSLiUZg4R6vThLWfPJi2RpTldAduStHqWI5slK4riOczmFcw8CmIlIiFndHYmEf6CSf86t/3seID0k59kKjEBZ2cirm6DaBtiwn1AqV9qorJ7g5w9wndDsmRuCu/MniahAVfjyrpElUeIKAd6z8DxV2+18cnPdtjyH5BydOHCTLSUmZyXKrs5hcbkQSrPA0+NYmMNF4cRlvbOXb3CpFWEvFnBZiouS0A6GfxizMy0l4JStzFm+YJGw8Qv0oOGRcRoZe12RhJS6Dx/9z5HbfStggcAumR6fm3HbHJaaLrz33mbkikZuNN06y9gkVnlrlDdjpqd607IT1d/3nqru+W/rMp3ETB6y8MS782Etx4UdGzhr1wnU3T627cObIor65mZeR1yBhY/RMII4Ng0f/xzIOGK3BS978FAwyXO/NjE3vxcv8WuQUa0gey3ISZ7X+bWu0kWsCgozfBlON7XhlxcL0hLip1XVNuzds3tfw80+b4mqrGpOlcqn7musuKDn33AGymPDwAVKJROgbNrujtE7fvMdgMtVIpTJFWnzsaLVCIQSbcKYDUScmwJ+Bya5nLbmuytYweUyPW0k9+dCWYPclRMb2VCs7lgvBkAis3HG3sJKKLq6rWRKlVecr5fJc/2H6HTn2Et9yQRJJEInbDjJyghGLYIEzuLJqzk7HnsgfBZkSHIbi9VDj+xs51Jwlj51V1Nf8TgSb0i7BclKTu0Tygp+/AU1Gc3N0GAfx/zkE9pINILCnbADt7S3bHjoa4LQ53aXNZcYPr7nmCV+LEYSrX3zxSo0tInIwRJ4/0XT/D0IM04jsuK1jxjwRJLj/wT/4B//gH/yDfxAKrUyQGT/MkHSri1OpZGESmdgh8Xo6cdP+wf+vIZG7XUUGj/WN299wkDXb2hv2oxWDvf76beEGpauHWCJOJwtWMyA3r0ClUkY5XexFnkJcVGRX/9eQcLs6DixyeTs+7+HhvQ7gdntahnFDwWq3t/gxfwROl8tR2dBUZnM6HWlxMSkir/h/vqO1G43dCdxETIfb5XC53Tx8FhreEI6vx8tbkzdFaWMOmOqLd8+c+WrINmnFYII/KVX2JGcsKzpcGzd+YN+rwzXqnoJzLFME/NS/BDyGxUXSSkiG7AR/MUTC6G+bVxfAC+ydRGez02Isq2tYXF1nLBlYkD5XKpWqOftKYKT2/3YQlVsILazB9YIEyJnHgnFEg9PtshrNpjKi5b4KS/0jwYMTwTgjBksM4y2//Rf973fmPw5iMLvLCp21wdJoNO1SyuTRGpWyCxFJHqmKFnGEQatcvWcJj8chTLBbnVZ6lNft8nga3F6PQwKxWi6TRSmkcjFnIBPm0P+HmdliNxCNGg1Ot6ecNOO+ClPRjcGZdoLRalRJmPsWSxOIElEqhVyTnZLURyGXJWgVQXnfWBIHpkeoeIjxeZjNTA812vWwOAxUjFRMdM4pyFaO/REGrP7ni693mu1m/ttDdoXS4XTqSXKFKaQKiQRSeg86ZbLBU9sMT41O2JZFzBkVQ97vVLE4zOCVAsxcFqu1ak9h0Ref/rh8+R03vZz14ktfqz/5fGlZlb7hO3mY+IBE7gmXikWRUhHJd/p5qPv9nyw862xzWe0k/Qyk1WoNDt3S4JwLwfjD3YSjhA3EUPWWOiFPHw9Zsgrl477iz30s5GKugt7eRBULWYdTYN61OuBptsBr/z8zWMcbzpEkkSoV8lTqXIkmq62UeM3hJsYLrIrg/3t5RJe+iHg2uwPTgduE6WN0NMPhdlob9IYNC1Zueuvjj36Wf/zi/MfjZbr+V46wJzXXN3b/4v1l01974ftxPyxcdaCyqXYP069tCtP/2/CHGIyjW3S2RrJVfJmD1VKtEP0So4pHrCoBPGUfrYpDgiZZmO+LUycIMQwcKsUTphydGAoemx3uqiZhltrdoBeY7b8NngpUyFQij9vjWrltzxM1jfpCYiwn22cCtxA4o4qQVYWXEKraDyvg99Q7mE7ClpJFtY3N63ftOVa/6MtFI2t3r7+hS7xb8+AlwDfrhGlekdFgSW00GX8fNKQHB5SHG23GBkuIAGYvWdf/t6BDBmMDkD+DGYKXGjGDBRZUcFgC9/pmu86XPd5aKwTx8YZ6LLlYbfLPOU6FI4j49xyzxtmu2oK3TpNkxkMUpoLXSGpIT5LMPwXqIqI2uiVCqi9O/cWT66HZ9M+BJTHvRyUmTktLiM1u1OurSXi5WHq1PM+fJIqlF+8RHwosxZts9awSPZV1Tau+XrB647/+9Z50+advdp2aUzYpXCMRPzArBq/8JDAXHrkMOH8AvKKaQ1ef3HNgJDlWkcRG6mCHmr9xuMphh0Kgg4HocepsEDhWKJBmm4Os2haek+eshjzV/Cfh6mjDbcJZPYGjvswktgOqjhuDgzg5g6uVmI51BW8Px7k4OcyDYxU5iIgjsdh4kfpDWHg61tAmE38AInppaUoMJNFhgq3j1dF9Pb7GZb+YK6yVuIVghL+jH7NE5lgjkrjiCI06eVjPgluI2aROl0tgMuEaakBJbDgkqTEh80NxzCKnGDdazVW7jxe9f8ddrze+/+oPgxIde3pf2MvQXamQ4PpJcpRWNIIDPu6eBuwrBg5Wq0vVqX2P1ZhFK8ykmiVSiTr4Hfn969w8XQ6kSh0CHVoaUJCm/oAOTkMeCERjVc6dlMOJOOEqR/Txd2ZCvo4ZjgNB2L75G3BWDMaMEdSPISW1x00eWO3EDMe7B3DAqJBzWR4lqEchF7OYJZgvNJDvwTvIBeImTwO9qzieGjAhgmwdtyDJuKKcQo4zgUedZe69swZLMYlcHKZRpTpcrlqzzVHm9VBPaUe1B8DvxdK90VLnqqirX3HgaOmeHduOuBqqqpPOLTBkTxvsjY1PiERSYhgWbrAICdGevxo4VAZsPK6o6Td2yKJnnptXdPklYwZFajQFHPWn8ge9sQRvJonlJH5JljoRLvH4Go+lKTsZSirMTJw2lAszE9FOYCTuBMxwgShIDrkKjgrg88xsZ5iE+2xwRgwWYCo2OIMZjOPY1SSpFP54dj7Vnn3FkIo59j3wEiwrOn48q0pJUhTEURqijRcqKpxunhe9/p3gMS/2GjVKZbpKIUuxWC3V1B1swe/eFqzKDDa9t95c33i0pOLLn5ZurHz7/YU1n77xzfnjc+rOuWi4XK4Nj8DukyJ8tKQZs8cA/XKAOz+Ed90RecOYKSN/vG3eRVkxkeFpSpk8JkIVqWFbNhAmzwaBkldHyx1CSjKBVTivNqtoHjpi754Lqz2WSAEpxpKJq80/4OtZbfJ5bqdgJmPmY45vR+X/UZwRgwXADBUYbOSAP7a/OKRdIw+nTyW9h8fvMYUuPIjJDcEBfqxGz2bgkumjIsZK6Djby18ClsT0PiKpRByxZvf+F4ur6/c6nMxgocH2ls7aZC9pqNy4ctveF994d2Hz99+uii/eteOiq0eac6aNikZ0YgpW75fg95063HMRawPghQUiz85imW7clKGLb553YXpaUkzXCK0mJ0YTE6aRt6YP76AdRlKrZTU5Sy4uAdXG0ooZjBmHY7ZZFfLWxRz7yJ8s1fgahhDzRL9rKwz4XnzOHxN5ZggyEkPgrBhMLdUIwdxikkQsf1ha8T9mmEhFjFB4qRPbXMJO4G0KxyezAc0qkxnz7wLXixudVToPbLJjwc/nzYU4kb3O2iBsWF1nqWm3NJINxUiIjkpNiI7IpLaW211WLy+w4XsHpJndZXfXGGrKth89+tm+QyeL33t1Qe91y3dOjHCUnzt3vDN6UO846plh+GFVIw4X1uOqsYCOTNLn54s864/JdKMn9Ft39x0zY9IT43tEqCNyyPtW8x4ZTN8OwRIncAlXhVdKtBSWZvTJxwNgyRY8SM58wQwXLMUE0E0D4d5/AVq9RduR/LED+lwVqdX0idP4hhkY7K5zo/FAKg+4sVRTkH3FtkJAnDPY+PeQp8gN4ZsSknQosViyceH782/4WrbXhPG1DojNv+H05ux48N4Z7N06XE6z3emstTmdjXa7U0f3c6sVikST1VLF6RAOHyux1tTonCaDWaaQSLvLxNJM/+1a4HK5Has37/2Nv489p09USlqcJTkpThIRqZWHazQxEjL8XS6P0ep0NO89dPz4xnUHEtb8uqNbQ21zwdie7vCLhnjFXXKSoFKr8cUKPUrKmzFtkEuww19ZJPKcqFcYho7osf+p/8ytTYyOHBqpjkgMV0SQ0DxD6cHSJuAJMpOw1OLFE+2B1aIg8eg7R3Lz/uMswVhaBdteAQnI59sB58oPjOS7Xa61NfbSh9obyT9rBhMqQPA1rF2QDNyjGT6bTAOlhHpg+zzhky5uq8AYzBDMjB3ZbsxsPMTBc4gB1cxMx5LJ7DCbTRbrUbPNXldXr3MfOlpSefh4aZXL4Y6pr2jodvRoeYREJmmwWexah82pdTpcKrfHLafqi70eDzOJkp7dWat6ZHKpmZhdaEHyIt0ymcQmlUktdNwmk0vsbpdXWldeN2zmSI98+lAgKS0NVo8cH/3cBLvZgBnD3YLkenEBvLVWdfHl1523cPblEzNS42LGRKmiYrSKMLrtWSkUH5PxcESwqgxGME35PEu1ACMGzgkqke7BjMrH+FxgXUY7CGYwl8O1stZZ+thfzmDBYGYTJAcxDK855St44LWVRCNpJszDUQmMoXG2Y5JYFoPZcqi2SXfIKxKL167aHV5T31Rucdib87JTUskxkJworaqLjg535eWlIi8rLVEhl4bLZTJ5eVWd4edlW+u2rN+Xq6szpFhMtmibzRHtdrk1dGMxr4xOTkxE1y5dkJ2ZiejoaKQmJQlbjXDyFh7NVJOE4e8BcN2Z2XnKiD95BF+n03HUAdHeLeznwkvcdc3NqKmrQ0NjI44WFqL45AHMPQ8Y0Y28PHqWyanAuwvqyG4y4KIhbpTXA+8tB0r02uOXXT3h1zlXTkhJj08YH6OOjWDPu1OV2BGYeVhlsgpk9SbYafQ3t1UrtUmFr+NrAioz4FkGpOBpKvN0/NcZrDPw8k0e9Q/s1EENZWgymvYeLinfWFZR32iymESLvlw3uLK4ppfFbI8n9aTxuD38wFb1k0jEDrFEbJMrZHpqEI/FYkuk65g7RD0KCjB9yhSMHDIEqSkp0BLjcFIb3iNi49atIAmGlNh4xGrDhV7qdNhhNpvhJnXBapiZiQmv0IRBRd6e2WqGwWxEQ1MjdQg39CYDbE6bkP4yLycH/LwYYtiNWzZjwfx3cP14K3pnixGVnIcmkwuvfluPtAgTxvSVwS2JxJerbNhW6Dk0c/b4zTNmjJWqlYrItPjY86UiqYLHDDVkp521BOsMzHg8Piahjs5eAv/NJQBmOFaXLLWYCc8QfzmDxWsS6eX90ugsGYzVKHuQ/Gl3uuptDntFeUV9xU+/bjpy9FCpavu6g1MtZlsySQx+gEjUZRBEvSdAlJgDr6kZopgU6mV0ijxQr0UPb/Vx4OAayMoPYOLYsXjgjjuQRxLq940b8d3ChWhoaEJOShYyktIQFREJlVJFpgq57FRvs74JjVUVQuKMUOC9gcJi4hEZFzo/DjOhy03q3eHAkZPHsH77Wsi9x3HNeKBXFyUiMvqjtNKEN78tRc9kA5KjPcjpkoHPV1iwYE09tbPEEpcYeWD4+D5rc3OTReefOzRVo1ImxEdFjtbKtVJOZ9DZeukzBkungPpkcLuxUc+DroID4C9/AP9TDMYT4qwWDWbTUZ3RXLhuw17z9z+ucjbVGhNKCqvGsyrjXiXK6gfxjAeBbnnElWSWL/4Q3g3z4XXaIR53LcCMF5UMlVSEMclkOJ+bArvFjCuuuwbVlTU4d9gY9MgtIFuW1E1wLw2A6v1nGSyArXt3YMvuFUgJL8eFg4H+BWFQJPTEtv31+H5FJYbnWqFVetGvbxe89mMzxNrByM/Lx5YdO7B+82YveRY1BX2yVoWFqb2PPnqNoJPy0pOnR6iiwtlTb299+h8C0+IPMlJ7CGYwMnH2V1mK57XHYH+xTD4dLPbZvmg2WYqOlVftWrVqp2rflsLpZSerzxGYi4P/4jIgvu1VYGAv/gW8P38Iz0ayhvW19DbN8Cx5BZ7XrkDksudxhfQkFk3OgMdOKmnYENTXNGL2tMsxsGc/QVqFZK6/CGyH/bB8EdZt/hY5seUYQ9XtnhcNcUxPrN3egN+pTOpFNqbLiwSy9b5ZZcbxcgnWbtyC6tpaPHzvvVi5cKHo/lvvTDq48+Rkq8XufuSRD71RWk03g9lWaLQZze3lTvrDCGIuq0cMo1sszOnWuGWocMlRTkUXap/lvwh/O4MJk9zERFHh2i7ds9JG5KQn55BtLyXm8r2VTAnxwKlkGUcDPMH92XPwrP0GaOYsTkEgRyLFWILbR+QJsWWkWshkkuBo0XHo9DrBKO8ITGYnqTbB1voDMJiMeP2L99BQvRKjupsxvo8Iw/slwq3JwS/rqnGyzExqUYfKRqCikTqUKwrbDtvpmkl44Z7HSb178dFnXwgq42KyFe+5+daIXZuPzty58ci0Zet3Lt124NgCq93WxB42O01/BvyKzEx1bimqiIFKnb5SQ39XEmPVuWTQuSQwELPZPCJ63t/XKc+IwTpbot8ReEiB1yKHqzV5EVp13rybptS//8n9y9O7JPK+WaQLyVszNlALkve5hQ5VnqRakTpWanzGaRsInpzVKuQz3bh8OSaMHYNPFn6NjbvJkLd3GOr/h8BjcgcLj+DZD15GsmY/eYkeDCmQoH/vNFTbk7BsYx2pXDuU7kpU0mus2S/CjAv74bWvS5GRMgTdunQlL1WB0YNGIEyuxadffyN4saOHD2f/zTvs3N5fb910QKuSSVNOVlb/WlxfvqdcX6arMlQ4Gyx1Xs4qHByL1hG8ZLC7G41wF9dCdrIS0eVVSKivRZqhEWkOIzJhQb7UhgKFr3Sjkiu3I0byx6WmRNTxwF0r2dg2ojUrObG3Ui5P1MrDBDX3RyETFrl7IRJ7I+i+qQkJse64lKjdxWU1dU01jdnessNiUUwXiEaOguj8mRCfPwfic6+GeMxVEPeeCBF5ZlBHICEqEtPGjCA7SyFk8mQv7qpLL8VF55+PgyeOYMGvSwTPMC46VmDAturSSp4g78zVnhTjpG8KtYZ427fnL6vExauXYcGKBZg2sAkDugA9c5TIIHvqSG0E9h9tQFqMGw5DFUrrgOJ6Mf59U288+s4J6htpOHf4eCT57TmH04mKmkqI5WKMHjEcldXV+PrHH+Ulx6sGnThSMWDjun2SI8fLKrbsOXzwcFHF5kaLYYXL666QSD3hdo9ZTXaslOeCOflAe94mR6JwyJM4Sktqm7xS3o+NXlWISuEgTqsdIjrP1/1RMKMLDpvL5otoBeoNTt3P7UW0tmqB9ox83lm/ZWL6D6oYBhOIE1pyaI/d6XAazOayZau2bX3p2W8G1FU3ZXgSuihEQy8RiXr0B9LSgTBqaJ7ptzqBWiMGkOG8eByp0iColUqoIyMhIYZyEnMdP3kSPy1ZgiOHjyM1LgUp8UmIDPNtJN9YVQ6TrpGEZmgVFDDyI2Lj0WzU45MFX6Gk/DBumuRGQiSQnRGJmPTu2HnUBl2THqnRLpQXl+AkafOqJgkG9IiFVxGFLxZXYd7MG0mCpcNoNgoScM+R/ejRswA3XX8DdIoY/Gd3EzYbycuTMV1ZitNNyg7Ds205RGY9xPoaS0yY5NAlM0efnHXZuOjY6IgUMguySWKoAhErf6kzcIZgBuMBbr1NJxj5VPvD5eaT1/0pL7IzBmN93+g3FHlDO74pJ40Rxv7oO0cCcPwWh9sEHsh2hs1tZWYjNWB3NOqNO+cv/L32lyWbI0qLqxNNNneiU5sY7k3rIROlFQBRSRiQloifZ3LarFNoYTBO0MwDiFw/zvxKnqJFr8eBQ4ewZPkKRKrDUV1cBuJRKKQcW3/6ezCDKcOj0GA148MfPiXVrsMNE8mxTeONMuOByHys3dEMKamaOLUZxcXVqCC1eKRcBJVWg7vndMVl9+9Gn/w+wpZXJ8qKodWqMWLoUMy86CIM6NsXBqcXa6useHVfHQp54xoeRuC6R1HH4SBMNXUqZpy6enjWLYR0+yJ9crjn6LiJgwqvvvo8UWZS/AVSiTSSbdtIYuYznlr6i/CXM1h0eFifOHVihwxmI2ewziWlT5HARFKqhIzuzEzG2wLKRb7tAf13OA2sspjZeEDW6rCYm03mQydLayp+37Cr8fsvVxdUltaN4Ot4L8Ql330n/CaA0xgsAGYyTpzI9gvf324XbDfeXX3Ttm2orKgSxoScNjou5Ew1IT4qBuVNDVizazPClRZM6OtBepwXfbuq4Y3qha9+qUJuqhQKmLD3YA3q9CR06kmVitSYd3EXrN4jJz5JJIkZxjaWMCAbn5AApZqnzk6Rmjcp510XHnv2Wf+R1hAld4Vo3GyICgbCs2MpNKs/KpkyY8SvF188RhEZGYZumalz6DIxx9rx1Nl/E20ZjDrqgQpL0dy/lcHahYeqYyPPjff+l5PtoPFPznYAlmycS9VoN9Vs23Nkzb8eeC+m6GglyZGzYDCuIzGUwGAEtqV4isfKxzoA20l6YjZmQgYPqPJUEDMnM6lapUJCXBy09MmpntkWZEklCY5SaANlRCTESjXkJM4VPJpOqKuvx4dffIE3P/hA+LsFGrp22EyIRkwBcjKpdahzrPgB6p9eKSYGW3HppeMUERFaUX56ymyVVC0OU0T819Xk2TJYx63dhgE7BTWCx2yDh7q2q7QezhPVwm6KbFiKtcpOmYshGLD0VJfLbXO5Ty1D4kbkucUzAttYQXZWqL3vQoEdgzjy8Pr36SOUYYMGYeqkSbh02jRBxU057zwM6t9f2I0jKiJCmMNsj7mspO1eK5Fg7Gozev3UgAkrm/DsfhPKzeQUECMH7xnKEPUcB8m8tyC67EagRy4xmxzeE4cgOrzdLpGIXB67q0uP3IwR6XGx50hFUlGYnEf9/7vMFcDZMEWnlO/QeySGYunEe5i6yDXmXbLdZQ3wGCzkwaghzU6AJDlaYDDBIDsDCB4eC0mR10XSjJrJB2auSN4M8UzA9+Bpkf+DcFEVtBIvNFT4hU4aXHjriBljljfisq1ObFWQS6oMAyLiIb76FYhvfAYYOgCIJklsIo9v8TfwvP+IN6J0a+H5F4/4+fyLRhzlUKPosMjsGHU8OYL/XdurPbh58WsHOLOu3R5ITXAqTSGkmRiKU1ZKM8kuyEkUjglbtJ8lWAT7OOxPgKXX38xgoTaqDEYYtf/cDGDhQGDNEDcWDPDghV4yTExVwCLV4EjqKEge+AmS27+CqPcweEtPwvvdR/A8dA3ct4yD6KunbRlq85p5d1+85IZrJ6ePHdTv0vTo5N6Ryph2hyn+F/Hna0pqT2CymDAhfl7E6wT/xHQNMxizl4d6BpUzGwEUpJ6fKQPSq52hiL8CzFxn2gW04eGIi9AiW+XFhEg7nieH+LOcWvT88Ra4nxgH91MT4L5rCDwvzIJnwUsQH99iy05Vrbhi3qTnX3vn7uPXXTrpor45+dOTw5Pj1bzzvf++HYFH5k3k1fMm9R2VercUTXSduU0i4r8S/3NdwTdNwlELHofDFZxE9wzRxv76OyDsxHEGdl1gJyINeZUaUu/sSfIOH2a9HuF0jOCVSCXWyNiwI4PO6f7pBTNHvnH7Y1c8/ulnDzU+de+c68b06Tc3KzYjP1IVJelMapFBwfpK+M6ZlMiCEwp3BAsxnM4tOa2w51/jlMFI388GZ9q5GGfEYL7lZWdz278e7dlg3ICtevV/gcHOFsxYavJyw8nb5T2iA8eouLXhqnKvxyuZOHlwzcUzRtXcNOv8Ob2ycy9PiUpJjVBGEGOdWeMz/3msdrgqGuEiW1h0vBwRRWVIqKpClqEJ3eVWYYtknh4KlC5yu7AELngPxzOF2+MlJ9tVT5Rucrpbb6scjP9BCeYLnyby0wd1RT869CKDVTIz199sf7FXeqYSjBkpALlSiTBiMjkn7g6A3pDu5dIZzabaJr1p19GiBftKCr85Xlu0u7S5RFdjqnI123TEg510Gq6TVgVpaoyQLZ2LND1OWH3u1Vta5APXJlB48JuXwGn/xmWArbpHqLlIXizBEZe+nhTUkH8TWFryXJfebD55vLiqZNvmgwm6BmMXFTVOfl4exo/ijUJOgZmO90sSycj240Z3klPDJQhMW4fDIUyU/xXgrdA4MqO9uLIAeN8mbjoeWOVtIo8VFmL3/v04dPw4Nm7Zwjskiu02R4zNYo/bt6Ow5+F9xbHllbVNReXVpWa77aTZYd/XZDAcbLYYi+tNTeUekT2O3kYhk8iJbztpC5aQ5GSJw1SCw9WqE/5J8Ep+u8tuITOmXiQW1RqcljXBmyoHo9VTQwy0zo4JD+8dpYoRVnELlweM6RDgM3/0NVhqCdsE2Q1ui8NcV1pbt+b3LfuPffbOkuE80BpNPf/CCy7As4/y/j2noCXVoyJ7RqxW+4jI40ttBlQ9dG+TydTpQOuZgpmLd0nj3dGCwe/Pe5AePXECy1avxqYdO1Bn0MHFgpedn3D6IqeOGk91ZUqZqD68Jygv1+b5ViO1kYO+U32lMqkxISV6b9femXtSk+M9WZmJUVnZybq4uChJQVbqjDBFWHyEIlzMyQE7HEr6i8FWHSew0dsM9Ta785BYItpXYa5/uL0EdJ1KMLlUkqCRa4lRQ0swJxmQRg97I1K6mW9q6EzBleX4Jw6pbrTU2xsMTUd2F574avfRk5tW/77LUFRYKassqcvQN5myFCSlcjIzMWTAAGGyWsYSi9BKgjHzs/RqY4NxjXhHSg57+SsgSDB6Dm+9x+CZAt6a/ZNvv8Wdjz2KRbvX43CYHsZMFTxxSlLvIkQrJOjeIwb9hyUjhRhNIxXBSeQUJWnh1lDdeW9ohRTgXcjpGHnQCmOtIaP4cMXgIweKux47Uubev6cwQuxFcmJq7IFGg/6QWO5OJJNCRSpW2Pvrv8VoDo+dpNhfIMHGD+w7J0yt6hmnTRAFSzDObGMk99bgEQs5E9hIjCVd3hlzsR3BS9SYqVxuzvZn9TpcDkuj0bj7UHHxb4cOlMr37zmpLT5RlVJWVN3XrLdmEKF9nBQEVg+8j3VcbCx6d++OXr16ISUtTZjKiSNHIDUhAbF0LoIkGzMgS0fe2fivkmCsGs18PyrNBgNWrV+PVz75EOZ4GVT5MUgangL9nlqYN1YgPSsCI+Z0R0xGOPYvK8aB5UXIHxCP2Y8NgtXsxFdP7UB01xiQKIK+2oSmChPsKin0xJC6ajPsxXqggWwoiwsSidhGzLUzJSOucMZl40z9++TGpifGD1bK5WlquUrGC0d46eDfyWgsFIQ9JK36M5JgZ8VgLKnqXRwFyesUST0RY8UQY3HOhPbA6QJ4DSSH6fByNW5sj8frdLic9XqT9ciR4tJN5dUN9jUrd8XWlNcnHt1fMt5udcTST0/VjfPDaqNJxZAJogpn69l/gmBqAvS18Jp01PKtbS8GMyJP+fBGx7HR0eien4+sjAxkpKcLDPlHEGCw0pISLF6xAu+unA/PlGyElxgwbngSCldVo2ePLISleGCg6xrrrCg/3ISGMgMyu8VixIW5cFjdqDjeDAupSZvNjvoqM4yNQmpNxKSFoecFOWiqMWPDsWaYByQCq0sBYljW91KpxDL83D6fZ2Qkii+cMiKiZ9fs/mqlPFMqkci1xGQa3kDmb0IoBiusrXn0/CF3hNxOrHMG06i7xWnipRKRXMju0kBFSwwV1QFjcSU4ywzv0iUwFf0jNWIz2+3FNfW6vXsOHm/asfloysYN+yIaa5pzzSZbqv+ngsTheb6ohGQ0J/dCQ88x8PboQ5xChiovwQqAkzuUElPxJwlOpbkBo72liKvZi5MnCpGbnS1MXDfpdKgh9cUBfizFmMEZrGJ79+iBCyZMEIY/+vfuLTBeQPV2BA7PNur1WLx0KZ7/+Us0jiQJRD1O++1RJCfEITUjgePdEJseCalXSvaaBTpdMzQRMiSkR8Fi9iI6PgL6xkYYmkzYtPwIMrvHYfjEfEE6mywmSMPFKD7ShB3lJljOzQQySXXuqwM+2As02/k6T17P9CW9eue4+g/uVnHBuEGDo8PDBpBDJg1OmvJX429jMCkxGO8jxu3DKZRa/dAPfriQ+4uMQFaFDLvTWV3T2Lxtya+bKpcs2phUcqK6l9lgTQvXhilGDB6MIQMHIp7UGW/SnxAfL0w2cyPXWj348qQF35XaUe2hp3HgYcATElYfE2O5PIIk7UoNNzJBhvNTlRgQ2z6DmMxmnCwuxr5Dh3CcDHEO2ykiKcT2GT8zLSUFE8eNw2XTpwuLddsDM9jhI0fw4Y9fY0HZNqRcUIAxRjXyUtKxaf0eDJhYgM9fWIrk5ASExygEiRcfHweD3oqqqjoMO7cPFOFSoqUbteUV5Cw4MP36wYiK0+DY3iqhlJykTlHRBEWUClHpYWjQO1Du8qKeHYKVxUCTjdfXuvoO6/rtPfde5sxKTwqLiQjvHqUN68aJZXjU/+/A38pgAvwSoC2YoTg5HYdyMOwOZ9WhotJVr7z4g2rX1kN9FDJ1+nljxymmT54sLFrNIIbiUJe24MZjY5wNZzakTXYnjlY0YNXOozhwtMR/lQ/UdJg2vDt6ZCdBTtKNx52YURRKpRA8eCaoJymyZ/9+/LxsGVasWSNIOSX9fmC/fnj+8ceRSbZdqDGv5b/9hlfmf4rGGAeGZ6VCpHPj4advwF1zX8ItL16Cb174FdfcMA07tx6GyUA2lMyLXTuPIJa84SHDe+ONF79Bbu90HNx6DClZMRgwuDvqGvUoI8ZKyoyDy2En6aaHrsGE+gYjcocnY8jlBTDqbPjyqyOw76yBl5hMJpU0S2US5/VzpxbdOG+qSKNW50Yow6IilFHUuKHEwJ8DMxi3cZOl6YwYrEMv0p9lOk4j17Cf4r/qdLDxzsGCnKfC6/U4S2pqF9x57xulrz3//ZiUqLQBTzzwUNwrTz0lvZwkQ35uLnjIIVSjMVOxCvPZaR7eEEGYWqmvrISloR6J5G0laaXQeEkiqCRIjlAiJkxJwk1EKkHUMj7Fv5USozHDdQZqEORkZeHcMWMwZuRIIZRm38GDKK+owPcLF2Iwea3sTASyMwZwkCTY2u2bURHjQfWIeKRp1SCrHVOnjMGOlUdworAMOqsB0VHhxBQWWIlhsnukQKYiW7begnl3zkA82YRymZzsMS9uu28WDu46idKjVdSxXAKTkbFJzC7GlCv7I6dLIjYuPoL+l+TixO46GCZ3gfcQR67YlSkZ8VsHDM4vVWoU9Rq1yqNWKtKouxFdOlf3fwScaMbqtLZ4kU1m09qvP/o1pAfVOYPJpMRg2g4ZjB/IW8aSQW/cffjEj1dc+mSPI/uKz3nwjrsjH7jjDnHPbt2I74n+NpsQVWrhYrEI37mY+DsVXsjB13CAHwf7McOxlIuPi0ZBl3R0y01DQXYy+uZnoG+3LPTIS0dacjyioiKgDSfjNjxcmPfjCFJe0nY24OsTSUWfM2yYYJstJonGzMbHOdCRGTEYFcSAe3buRTU5F9asMJT8sBeWkiZEZ4ehf5/uGD6iD376ei327zsOCUlXN6n82tJGuEi1K9Vy7Nh2EMcPlpKycOPiK8YhLiEKud0y0GNkF2R3S0ZTtRGx4dGIIufm1/nbBRtPTnU5uqsSxqNNaM6KhJfj+WstENncjmNHS+VJCbGJA/p1Zc6UScRixd+VIovb2+60m51ud6cMdroYOUuw9BKy5TjtxsLi8p0P3v9eWEONrsfcOVfLZlx4IfXgKGEEnZmFC0sXofglVcDobg9s9AqqT6GAmjzCCLLRoskjjCZm4BJOUoAZS8FRpn6pxb85W3CdrGSjOYnRe+TlCcGFjP1kr33+3Xe466GHcP6ll2IASbruQ4fi5vvuw8HDR4A6M2RHdMjPT8Uz39yMkkNVUCrkCI/UCh5hfr8MdO2diZ59uyCcHJXtmw/i8LGT2L72MCZOHY7K8jos+Ok3LFu3AY/e+w5ULhWObSnH9vUHUVVThx4DcnDfo9fi6O5KJJLTIFfyO9L7bSCPkr3LWBXPUoQb9JbYujqdx2CxnjRbbSWcWovz454JuAV4ToLHNP9q/GkGE8a1SGW5vB5zUXnNQbvNIXSb5KQkwR76XwYzt40YqqmuDvVVVTCQx+kitcwIRKoeOHwYL735Jr5dsAC79+1DBV3HUz9sq7GNiCoTROvKIY4Og6hcigceuB4pqfF46LY3MP6qwdBqyPjPTsegET0x5uKBuOvlKxAdG46CnpkYN2kQsrqkoKFKT51EiadfuwVDzulJKnEkunT3Rc0OGtoLcYnRSEqPRZfeiRhwcS5GzukO+YgU8iwjfIWjX+EV19Q11ZXX1h00WS3lwgouly9kvDMwW4mIucweMY7blShzyjvP4i06sxifViwbysgP16i7x2riJe0Z+cxg/CJ1poaaVRt3//DcU1/kFR+rmnDD7NniW+fOFTzE/xUwQ7FHx5KKp3nYZmsFknxs9+0lprr+zjv9B0MgI5xc12iAPLukWjeuunYS7n5ktv8kE1VKPZfpf4q8vjUNHEfGQzuB4R3+y01erA1NDc2IigmnTikVpHtzk1Gob1iEBiVFlVj0wyqUlVfBHUf0JjOi6nAjCk/oYDc4ECGTH1crZA0DhhQcm3H52KK8jJQ+6QnxF/OCEN6T/GyGLLh1HcRclX4mi5W6ECl2t2wtHjDym626BovNcfDPepG8V1G3jhiMwUMTVcZqgcGef+rL3KJjlROJOOKLp07F3DlzBMOedJAwtcKRCDwJzLYNfxd6D6s0v1r7I+otgIC65c8AMzmoMexUAtM6oRCIjiivrcU38+dj4Y8/Io7q15080fFKBTQKKQ7R70s8bkQ4nMiyORFJthMvDVlPv3N1zcSDz92N8eeNFO7HUtDjpvelT7ax7HaHYLg7XA6yN83QNemE0mxqRklhuWCnHdh1HDazndRgFKl6MRn5CRhybi9hvOz4vjKUHq/GnvXH0FDtS0vP42A8sk82kIuk2664hMiqLgWZZbfMm5qemZh4kUQsUkmo9TmZCi8O+avwNzIYqzu6vAMG23Os8Ivtu47qP3/7l6kNtfpuLqeLB2NEKaQuzz/3XEwcPx5dc3KE0XXB4yNj3uX3+rgwczFjMAMGmC8wlBHMeFwDZp4AQwm/p/sF/u4IzEhCIQbibcYaSC1u270bC5cuxeFduzCZbLm3ycZjF0FE9/2tfyT2p6jJ5NEhTa3A3MM6dDtcCz07InQNX1dKZS6Vk1QYgy8qwIjz+kAVI8e+9YXYs7IQerMTrkgFrGIvsnJjcMnkrti68Bi2rzqBx3+cSdeV4PfvD5K08UXLaslDthjtZGNGYuat59LfKnzyn59xaHuROzo+/OCkGSPnJ6bGmGwGa9To4X0zUpJjI6M0mmytRtVFLBIJZgrTjPPn8g4sATCDsN0cSFUaAA9pcIoIIVVNB8GNLQxmIQaz/xcZrN5cazFarMccbrdp7fa9v7jJCPj8naXDy4tq801Ga0og6yBfzxEQ3bp2xYghQ4SBTR4mqGto8C1BoyIhwjioAZnJeGJbeGLQc5mhAuAX4Ot8fzBxfKM/zECBYQr2Snkekj1Vfs6OPXuwdsMGHDl+XEg1EMB4ciTeI4chnSSezBi0CovuaSMD/XB+AuLqybsrb8JJYvD9dKqeSh2VSioLyfhO7JOMqIRwHNpYTPadE9NvG0U2VjOO7yxHWtcEqpgXhTvL0GtoBg5uK6P39Aj2FRvv6XmxKCusw8mDVTAbfJEa2gg1sgqShM/tqw7Z4pOj97L0v/n+Gct6FGTE5Kennq9RKjPpvWX85rwYhBM18+pvXpzLxwLDSMwYnL2HmYRXJPnSkdI1/H50nhMEMu04QkMj1Qr3aBtJG4rB9J7mxwbkzAu5s8aZMFhPYjB0pCJZcnCojZASwG0TXog8meImg+mgwWKuOlZSXbl2xY7oQ3tOFNRUNmVYLLY4p90VSb8LOZbAUzdceGSfhw44B4U/xJheWCTMISaRVOTKsxriSAa2S7hwVkNOeclTRDw9xGkuzxRjSSW+T/fuog9JK95UET9Sed///WLqc9NI++SyBiKedxO3bTEBD9Kfu6gEFqYVEDNNumkIlFoZfnlnC/atOik0Kg9X9BqWi6ETemL/lkIc3F6EfiO7EmM6cGhHERpqmgVPlK7lHLHNCSnRB2fNnbTmvNGDcuOjIrqFa1QFUolUyUzCQxL8GbyUjduF24O37mFGY2nmYxoJefa8EYZbYCCZhEwWEiB8PWei5N8wOEKDd25hpvV121MMprPo6q12hzDQ+qcZLFpFPYwqL1wezGBEJKEEL0mj806nQzD8OXCQx0x4B1uH01VvtlmLanW6Q+XVjdVFJZXuo/tLE3duPZxltzq1ZrM12mZ2RDsdzgi32+N/2N+DKCrDqPSntoihp1iJOfZTKSRJOIEk6MPEaEpmsqB3ZTn3LyrMrleTAhrXBZB1pz8COx2yUNXRT5YDe6K0mN9sxxdWFyo5myBBKpVAIpMItpnb5XEQc9WrNIpGevcwktIyp9OtlkjFdpJODrrWSgxllSlklti4cH3vgXmlw0b0qkyOj07tkp4yQCWXp6gUioQwebjYFwx6ukpjZuEAA97ljpkjWhknGPu8hQ+3DQsBZkZuV96jkjfTYMZjBuL5Y97pjTUTS8MwRWSLo/DfYTBejsa7SPBCWiYgF35HftEAs7EaI2J6ySh2u3wRFXaXXaggpxt3k56jl7TY7K4qi91a7XS5DQ0Nem1hceXh8ur6msrKeqXI4S1orNF1Kymp5ZHwKvqBmAxmjcPqCCcCim02ZyTdTnggGdNqajwl9XYXNZSFez39raDjGj7PF8VQ+Rd9mZUOxJPfIUqmA/xatVRd0ndHy0T4ht7NKFPg4chIhJOnKSUVKiE78VV6bx5qnUhWZWYf+sJTlcRQOE6lishC5LXSvYvDFXhhdIZAorH767G33IAFdjeK6bIANGGq8pHn9f2BJIQ4NTE2LiU+pqvNag9TKpWOqCiN3CMVH5AoJSdSkuI0cdGRSSq5JJxMh1iNSpkrl8rCOWU8R010tBDEF2fHzORTtTyqz7vimUhC8RCGVhYuZAQPpQJZMFgcpI08NpKMaoTRtSzNAueZwRrNTWV2h7Por2UwtnU45TVTj8GrWIR86/TJx/g8MyDPivMQAN+d87Pz5DQX/7AAV5KNTE6uyyHSQnwYFd6/yBcr5ibN4DWT+jO63F4jXWOmTzsJS4lCKglzuDwWo8lUU1+v19KThHcwG21Ku90ul0okboPJUv3rb9tNm9bu69ZYr+/JPDSGykek5ZNGUTU5doMt9DIqNVQfMreMJKI2J0RiZd8E5K0vx6p6K8QkzYap1RhOjsbnpHKvJEYbwsyVRIU55gQVen0WXjaqhYFoUJ2kgUUuQbFahpN94jF4axVMx5vASQI46T5JJn1YhLo8LS3B8dFn/6olt0YUGxE+0DdVQtakWKQmySIVDG4qvOU020osQfjzTOO9mI4mp56ndPxHqClIUnG2bx635FbgdPO8owirzlNZwHknPd9YoIqYi0N/+HwAfy2DDepzTbha00NgMJnSxywBg5rBS6UEiUbH/KrApzLpk5mP3Hlh7xtB0jEz0t/+7fk6Ar8Ei3AW88yIgplP3/mbcFxoUr6l72/+hcCYRDj+TXW9bsfDj31YseLnLZOJU2UZdMUuqkLUEKoeM9dBKswgRHseiqwhZjiRHo7CBA2qiDms+dEYt7wI9hM6XE3n2dyfTuUxkl69cugLk5JdR/8rtwduWt4vhD8/pvI2/UKZELH/+tun/dQtLyspOTlK1D0r4zo6JY5RsQrz5TQ7EwbqDEwXDpfi3U2CITAM2VsclcoqkMHP5Ot5/I33k2LGYmbk+rTFKQZrrLA7XCc6Y7AgbukA/L4suYKZixmIB9+YuZjJeJzJQhXmPXKM3HIkIvh4APxb9uo6SSEg7Hhbo4e3uAGiGiOkZE0HvCKhR8m0gnjnIuzqpoymEiMQTiqSsvGqq29srqmorHOQSpWx/T2eHhlN/UPEueBWUjlChVudwGovm7y9CUcbcfO6MjyxqhiPv7MbXUv06EHnnqTCk3u7qTSwZX+MSgWVTpiLwWMFLD35UTpS2ZrEqL0jxvddQ2QLz0iLUxRkpl9Jp8T8XtyYLLHOirmoDu5qHTkXBjJFfFInAL6XkoQC0y0YvEMLMwnHjMVrksCJbXjz2Fh1AhLob94OiIUpMxEHi/K1fwZnxmCMts9hdcf7DgpDBkwUKsw8zIicRYf3LeQSnPCEGc4nfE6B7uNpMsFV5Mtt4SqpEzLyiONI7ydGQqTyjShzftEyl4x6WegGEBqIep/L7TF5XO70AT27DueBSHLqsJOKg+u/ngqP1rRDM76zlM5pScXHk3Tmy/i33M85UOhpYrCf6I9GasszmeXjR62gcqtEbF+Xm7zq3EuGLJp47kDtNZefNyElLnYEj1exwOcMkh3ZU+2CfiuJoy5EzMU7BfO2h8HvxinRhW0VFVEt92eG4agX3rGYt7uut9bSZy3qLTXCBrK8oSzH8/kkWufapjP4jSkfToumSE7qzZvCcw+TeIIkEEsvwaaiT7a3uGU4/ipgn/HLMOUCECQctQqXgFSj33oMVrjKGoQUj/Q2EBFjSpOiIYkJg0hJ96J7mOi5vAknT8TG8G5j7azh46kYVpNkr7Gxcqy0pn5LaWm1S6czpVNNRfzofBIlCno8kzqodq3AtWOJw2Nc7DUuphJgJmYyTizLGpavY+IxE7GHyYzMhfwFFFJ5koyrZyRix68JkQdcucnbBw7vWXXBhCExBV0zYuQyqZJtW/biwuSRp0mZswK1B6dr8FpI8nPcGdFRzPnx/ZqC1V9gix/fNj8qweBnm44/FVKFcJzHvZjRhaIIF7QFXxNKogrhOg6bkRw1nUgsqrF7bb9/8MbSkH2u1a9DGPk8F9mrlRfJkaXBBj1TmluPGS7APAJz+c91BL6EfssLQzm3RYAoAfDCEg7R5rkx3oQ0XkrP6QQ8ttNk0RmLqsr3Lf51w+6fF21MOravbBI9R8vm0+1UzqHCd2L3kppCIAKzLdtLm6i8ToUZxWeh0HmxyCWTy/Q5+Snrc7tnnCSvWF10rCrV2mhMUpqsUUq3R1YukbAT4lVHaqu69c/erVQq7OzpZmQkizK7xJvVarWtR056v/SEuCnkiGhYDXEKJm7cvwJe6uieRoOgDUQKKdEz3Jej9S9Giw1maqq0O51sg+39U4s+TmOwYCZi9ScMV/BtWC4wx1ARpFUQw/1JBO7SqrLtgAnA2wnW6huKq5oat4Wr1akHjhbt37/7ZMKOnUckh/YX9bEYrLFyp5v8TbeYnACSiV4xdz9iKB7V9EplUo9UKnHGxEWU9urfZecFU4ZaEpLinFHhYbFatSzKaLI31DU31yvFkniNUpWuN5obmvSGWnJIPDKFzB0RoRUnxkRle9wevcPjtsRHRnaL0Kq7S8TiMJIo1P4KhMtb7+X0V4CZzOe9k9zhtmnTYf8KBBjMH9F6+M8ymDBMwQtvORU5hLTiHTAN340ZLyDZzhSCxPvz8LgdMNkN3iaz/ki9Tr8nTKNOjY0Ia70UPAQENSD8J4LeYHLI5TKeSCaLgOSMSCol+0VM6kRYe8ij2uzS25xWL6sfN3uxJKqI8MJL8yd9Yz4SqEF2lnBn/i2rJ4WM3Aoekfg/hrNpmBCgl7OSDVdvbPjzDDa6b8+ZxGA9FAqFyuXxsNY4K8ilZM/9SVgdDvbZ2gX1U/8clg9mm/2k0+0xa1TKZIlIrJFKRIGx9lZgo5fVFDOP/1BIEH+0un9bEIOFnOQVQG3JY31ekFT5fwwOp1NntNgOSUSigwcrj7186ZgnOmew11+/LdygJO9c5M6QiWXahOiISJVS2TpW+H8cJovFQo3qidRyDvR/8HfB7XU6XU5xfbhKu2PN0aIjb97xZudG/owfZkhG1cWpDF6RwqvuuGf/g38gtrtc6kyp5fZJbzhI0v9J3fsP/sE/+Af/WwD+P5DaWCz6srYtAAAAAElFTkSuQmCC">
            <a:extLst>
              <a:ext uri="{FF2B5EF4-FFF2-40B4-BE49-F238E27FC236}">
                <a16:creationId xmlns:a16="http://schemas.microsoft.com/office/drawing/2014/main" id="{A4B2B059-B26C-4FD8-9933-15F3E197A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09B32F49-3E6A-FF4C-824B-8DADEFC62B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50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Samanaikaisesti opiskellaan ammatillinen perustutkinto ja ylioppilastutkinto</a:t>
            </a:r>
          </a:p>
          <a:p>
            <a:r>
              <a:rPr lang="fi-FI" dirty="0"/>
              <a:t>Kesto pääsääntöisesti 3 vuotta henkilökohtaisen opintosuunnitelman mukaan</a:t>
            </a:r>
          </a:p>
          <a:p>
            <a:r>
              <a:rPr lang="fi-FI" dirty="0"/>
              <a:t>Yhteishaussa haetaan ammatilliseen perustutkintoon</a:t>
            </a:r>
          </a:p>
          <a:p>
            <a:r>
              <a:rPr lang="fi-FI" dirty="0"/>
              <a:t>Ilmoittautuminen kahden tutkinnon opiskelijaksi kesällä opiskelupaikan vastaanottamisen yhteydessä </a:t>
            </a:r>
          </a:p>
          <a:p>
            <a:r>
              <a:rPr lang="fi-FI" dirty="0"/>
              <a:t>Lukio-opinnot ovat osa ammatillista perustutkintoa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2A2A5952-7CBE-1B45-9A76-0AC3662CE1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55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641310" y="1027216"/>
            <a:ext cx="8790432" cy="1011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Ammatillinen perustutkinto 180 </a:t>
            </a:r>
            <a:r>
              <a:rPr lang="fi-FI" sz="2400" b="1" dirty="0" err="1">
                <a:solidFill>
                  <a:schemeClr val="tx1"/>
                </a:solidFill>
              </a:rPr>
              <a:t>osp</a:t>
            </a:r>
            <a:r>
              <a:rPr lang="fi-FI" sz="2400" b="1" dirty="0">
                <a:solidFill>
                  <a:schemeClr val="tx1"/>
                </a:solidFill>
              </a:rPr>
              <a:t> – tutkinnon rakenne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393795" y="2356623"/>
            <a:ext cx="7285463" cy="1011044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Ammatilliset tutkinnon osat 145 </a:t>
            </a:r>
            <a:r>
              <a:rPr lang="fi-FI" sz="2000" b="1" dirty="0" err="1">
                <a:solidFill>
                  <a:schemeClr val="tx1"/>
                </a:solidFill>
              </a:rPr>
              <a:t>osp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890841" y="4584748"/>
            <a:ext cx="1836235" cy="101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rgbClr val="000000"/>
                </a:solidFill>
                <a:cs typeface="Arial"/>
              </a:rPr>
              <a:t>Viestintä- ja vuorovaikutus-osaaminen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017007" y="4584748"/>
            <a:ext cx="1836235" cy="101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rgbClr val="000000"/>
                </a:solidFill>
                <a:cs typeface="Arial"/>
              </a:rPr>
              <a:t>Matemaattis-luonnontieteellinen osaaminen</a:t>
            </a:r>
          </a:p>
        </p:txBody>
      </p:sp>
      <p:sp>
        <p:nvSpPr>
          <p:cNvPr id="7" name="Suorakulmio 6"/>
          <p:cNvSpPr/>
          <p:nvPr/>
        </p:nvSpPr>
        <p:spPr>
          <a:xfrm>
            <a:off x="7143173" y="4584748"/>
            <a:ext cx="1836235" cy="101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600" b="1" dirty="0">
                <a:solidFill>
                  <a:srgbClr val="000000"/>
                </a:solidFill>
                <a:cs typeface="Arial"/>
              </a:rPr>
              <a:t>Yhteiskunta ja työelämä-osaaminen</a:t>
            </a:r>
          </a:p>
        </p:txBody>
      </p:sp>
      <p:sp>
        <p:nvSpPr>
          <p:cNvPr id="8" name="Suorakulmio 7"/>
          <p:cNvSpPr/>
          <p:nvPr/>
        </p:nvSpPr>
        <p:spPr>
          <a:xfrm>
            <a:off x="2393795" y="3573704"/>
            <a:ext cx="7285463" cy="1011044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Yhteiset tutkinnon osat 35 osp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5A324CD-F49D-49ED-BAD2-9AF2DB2187B9}"/>
              </a:ext>
            </a:extLst>
          </p:cNvPr>
          <p:cNvSpPr txBox="1"/>
          <p:nvPr/>
        </p:nvSpPr>
        <p:spPr>
          <a:xfrm>
            <a:off x="8685016" y="2569757"/>
            <a:ext cx="2938272" cy="584775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15-25 </a:t>
            </a:r>
            <a:r>
              <a:rPr lang="fi-FI" sz="1600" b="1" dirty="0" err="1"/>
              <a:t>osp</a:t>
            </a:r>
            <a:r>
              <a:rPr lang="fi-FI" sz="1600" b="1" dirty="0"/>
              <a:t> tutkinnon valinnaisuudesta riippuen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5F0175-0B42-4E00-BCB2-AC5D951E0F74}"/>
              </a:ext>
            </a:extLst>
          </p:cNvPr>
          <p:cNvSpPr txBox="1"/>
          <p:nvPr/>
        </p:nvSpPr>
        <p:spPr>
          <a:xfrm>
            <a:off x="9161098" y="3909949"/>
            <a:ext cx="1036320" cy="338554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35 </a:t>
            </a:r>
            <a:r>
              <a:rPr lang="fi-FI" sz="1600" b="1" dirty="0" err="1"/>
              <a:t>osp</a:t>
            </a:r>
            <a:endParaRPr lang="fi-FI" sz="1600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C0824C0-624D-46D7-9180-0289471567DF}"/>
              </a:ext>
            </a:extLst>
          </p:cNvPr>
          <p:cNvSpPr txBox="1"/>
          <p:nvPr/>
        </p:nvSpPr>
        <p:spPr>
          <a:xfrm>
            <a:off x="9301159" y="5689720"/>
            <a:ext cx="2349488" cy="584775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Toteutuvat kahden tutkinnon opinnoissa </a:t>
            </a:r>
          </a:p>
        </p:txBody>
      </p:sp>
    </p:spTree>
    <p:extLst>
      <p:ext uri="{BB962C8B-B14F-4D97-AF65-F5344CB8AC3E}">
        <p14:creationId xmlns:p14="http://schemas.microsoft.com/office/powerpoint/2010/main" val="39055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5FB503-2284-8747-AC4F-2465C6CE1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2133600"/>
            <a:ext cx="5453157" cy="3709439"/>
          </a:xfrm>
        </p:spPr>
        <p:txBody>
          <a:bodyPr/>
          <a:lstStyle/>
          <a:p>
            <a:r>
              <a:rPr lang="fi-FI" sz="1800" dirty="0"/>
              <a:t>Äidinkieli / Suomi toisena kielenä</a:t>
            </a:r>
          </a:p>
          <a:p>
            <a:r>
              <a:rPr lang="fi-FI" sz="1800" dirty="0"/>
              <a:t>Englanti</a:t>
            </a:r>
          </a:p>
          <a:p>
            <a:r>
              <a:rPr lang="fi-FI" sz="1800" dirty="0"/>
              <a:t>Ruotsi</a:t>
            </a:r>
          </a:p>
          <a:p>
            <a:r>
              <a:rPr lang="fi-FI" sz="1800" dirty="0"/>
              <a:t>Matematiikka (MAA / MAB)</a:t>
            </a:r>
          </a:p>
          <a:p>
            <a:r>
              <a:rPr lang="fi-FI" sz="1800" dirty="0"/>
              <a:t>Fysiikka</a:t>
            </a:r>
          </a:p>
          <a:p>
            <a:r>
              <a:rPr lang="fi-FI" sz="1800" dirty="0"/>
              <a:t>Psykologia (osa aikuislukiossa)</a:t>
            </a:r>
          </a:p>
          <a:p>
            <a:r>
              <a:rPr lang="fi-FI" sz="1800" dirty="0"/>
              <a:t>Terveystieto</a:t>
            </a:r>
          </a:p>
          <a:p>
            <a:r>
              <a:rPr lang="fi-FI" sz="1800" dirty="0"/>
              <a:t>Yhteiskuntaoppi</a:t>
            </a:r>
          </a:p>
          <a:p>
            <a:endParaRPr lang="fi-FI" sz="1800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44BFD73-CBAB-B74C-A066-F85A0A753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972" y="2133600"/>
            <a:ext cx="5454000" cy="3709439"/>
          </a:xfrm>
        </p:spPr>
        <p:txBody>
          <a:bodyPr/>
          <a:lstStyle/>
          <a:p>
            <a:r>
              <a:rPr lang="fi-FI" sz="1800" dirty="0"/>
              <a:t>Ammatillisin tavoittein:</a:t>
            </a:r>
          </a:p>
          <a:p>
            <a:r>
              <a:rPr lang="fi-FI" sz="1800" dirty="0"/>
              <a:t>Toiminta digitaalisessa ympäristössä (TDYP) 2 </a:t>
            </a:r>
            <a:r>
              <a:rPr lang="fi-FI" sz="1800" dirty="0" err="1"/>
              <a:t>osp</a:t>
            </a:r>
            <a:r>
              <a:rPr lang="fi-FI" sz="1800" dirty="0"/>
              <a:t> </a:t>
            </a:r>
          </a:p>
          <a:p>
            <a:r>
              <a:rPr lang="fi-FI" sz="1800" dirty="0"/>
              <a:t>Taide ja luova ilmaisu (TLIP) 1 </a:t>
            </a:r>
            <a:r>
              <a:rPr lang="fi-FI" sz="1800" dirty="0" err="1"/>
              <a:t>osp</a:t>
            </a:r>
            <a:r>
              <a:rPr lang="fi-FI" sz="1800" dirty="0"/>
              <a:t> </a:t>
            </a:r>
          </a:p>
          <a:p>
            <a:r>
              <a:rPr lang="fi-FI" sz="1800" dirty="0"/>
              <a:t>Työssä tarvittava kemian osaaminen (FKP) 1 </a:t>
            </a:r>
            <a:r>
              <a:rPr lang="fi-FI" sz="1800" dirty="0" err="1"/>
              <a:t>osp</a:t>
            </a:r>
            <a:r>
              <a:rPr lang="fi-FI" sz="1800" dirty="0"/>
              <a:t> </a:t>
            </a:r>
          </a:p>
          <a:p>
            <a:r>
              <a:rPr lang="fi-FI" sz="1800" dirty="0"/>
              <a:t>Yhteiskunnassa ja kansalaisena toimiminen (YKP) 2 </a:t>
            </a:r>
            <a:r>
              <a:rPr lang="fi-FI" sz="1800" dirty="0" err="1"/>
              <a:t>osp</a:t>
            </a:r>
            <a:endParaRPr lang="fi-FI" sz="1800" dirty="0"/>
          </a:p>
          <a:p>
            <a:r>
              <a:rPr lang="fi-FI" sz="1800" dirty="0"/>
              <a:t>Työelämässä toimiminen (TTP) 2 </a:t>
            </a:r>
            <a:r>
              <a:rPr lang="fi-FI" sz="1800" dirty="0" err="1"/>
              <a:t>osp</a:t>
            </a:r>
            <a:endParaRPr lang="fi-FI" sz="1800" dirty="0"/>
          </a:p>
          <a:p>
            <a:r>
              <a:rPr lang="fi-FI" sz="1800" dirty="0"/>
              <a:t>Opiskelu- ja urasuunnitteluvalmiudet (OU) 1 </a:t>
            </a:r>
            <a:r>
              <a:rPr lang="fi-FI" sz="1800" dirty="0" err="1"/>
              <a:t>osp</a:t>
            </a:r>
            <a:endParaRPr lang="fi-FI" sz="1800" dirty="0"/>
          </a:p>
          <a:p>
            <a:r>
              <a:rPr lang="fi-FI" sz="1800" dirty="0"/>
              <a:t>Yrittäjyys ja yrittäjämäinen toiminta (YYP) 1 </a:t>
            </a:r>
            <a:r>
              <a:rPr lang="fi-FI" sz="1800" dirty="0" err="1"/>
              <a:t>osp</a:t>
            </a:r>
            <a:endParaRPr lang="fi-FI" sz="1800" dirty="0"/>
          </a:p>
          <a:p>
            <a:r>
              <a:rPr lang="fi-FI" sz="1800" dirty="0"/>
              <a:t>Liikunta ja työkykyosaaminen (THP) 1 </a:t>
            </a:r>
            <a:r>
              <a:rPr lang="fi-FI" sz="1800" dirty="0" err="1"/>
              <a:t>osp</a:t>
            </a:r>
            <a:r>
              <a:rPr lang="fi-FI" sz="1800" dirty="0"/>
              <a:t> </a:t>
            </a:r>
          </a:p>
          <a:p>
            <a:r>
              <a:rPr lang="fi-FI" sz="1800" dirty="0"/>
              <a:t>Kestävän kehityksen edistäminen (KKP) 1 </a:t>
            </a:r>
            <a:r>
              <a:rPr lang="fi-FI" sz="1800" dirty="0" err="1"/>
              <a:t>osp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97BABA0-D202-2D41-B754-531B2FFE8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285875"/>
            <a:ext cx="5452993" cy="819150"/>
          </a:xfrm>
        </p:spPr>
        <p:txBody>
          <a:bodyPr/>
          <a:lstStyle/>
          <a:p>
            <a:r>
              <a:rPr lang="fi-FI" dirty="0"/>
              <a:t>Mitä opiskellaan</a:t>
            </a:r>
          </a:p>
        </p:txBody>
      </p:sp>
    </p:spTree>
    <p:extLst>
      <p:ext uri="{BB962C8B-B14F-4D97-AF65-F5344CB8AC3E}">
        <p14:creationId xmlns:p14="http://schemas.microsoft.com/office/powerpoint/2010/main" val="316352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5341EE8-BCC5-448A-9CAE-9A6A9477C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001" y="1532834"/>
            <a:ext cx="10848975" cy="5071894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8417BF1-5846-4805-AF00-F16AFEEED987}"/>
              </a:ext>
            </a:extLst>
          </p:cNvPr>
          <p:cNvSpPr txBox="1"/>
          <p:nvPr/>
        </p:nvSpPr>
        <p:spPr>
          <a:xfrm>
            <a:off x="716001" y="1061346"/>
            <a:ext cx="5379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Opintojen jakautuminen kolmelle vuodelle </a:t>
            </a:r>
          </a:p>
        </p:txBody>
      </p:sp>
    </p:spTree>
    <p:extLst>
      <p:ext uri="{BB962C8B-B14F-4D97-AF65-F5344CB8AC3E}">
        <p14:creationId xmlns:p14="http://schemas.microsoft.com/office/powerpoint/2010/main" val="90475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B050AA80-8C01-6F4D-954E-05FF66269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83A80F5-147A-D343-80A7-8FFE10AA38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Työelämä</a:t>
            </a:r>
          </a:p>
          <a:p>
            <a:r>
              <a:rPr lang="fi-FI" dirty="0"/>
              <a:t>Jatko-opinnot ammattikorkeakoulu tai yliopisto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Ainutlaatuinen mahdollisuus hankkia osaamista tulevaisuuden työelämään!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33D14F8-B66B-694D-A1E4-DE8D47C2A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Mitä kaksoistutkinto-opintojen jälkeen?</a:t>
            </a:r>
          </a:p>
        </p:txBody>
      </p:sp>
    </p:spTree>
    <p:extLst>
      <p:ext uri="{BB962C8B-B14F-4D97-AF65-F5344CB8AC3E}">
        <p14:creationId xmlns:p14="http://schemas.microsoft.com/office/powerpoint/2010/main" val="202527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5907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a_2019">
  <a:themeElements>
    <a:clrScheme name="Gradia2017">
      <a:dk1>
        <a:sysClr val="windowText" lastClr="000000"/>
      </a:dk1>
      <a:lt1>
        <a:sysClr val="window" lastClr="FFFFFF"/>
      </a:lt1>
      <a:dk2>
        <a:srgbClr val="FF0056"/>
      </a:dk2>
      <a:lt2>
        <a:srgbClr val="A7A8A9"/>
      </a:lt2>
      <a:accent1>
        <a:srgbClr val="CDD8E3"/>
      </a:accent1>
      <a:accent2>
        <a:srgbClr val="FABDB0"/>
      </a:accent2>
      <a:accent3>
        <a:srgbClr val="E0C7A3"/>
      </a:accent3>
      <a:accent4>
        <a:srgbClr val="3FCCB0"/>
      </a:accent4>
      <a:accent5>
        <a:srgbClr val="FF9EC0"/>
      </a:accent5>
      <a:accent6>
        <a:srgbClr val="F3E03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dia_ppt_masterpohja_2019-04-15.potx" id="{9C5DBF1B-BE20-413C-8CE6-F0FEE51798E9}" vid="{6CF064F0-337A-4469-8CD7-D3709F87D96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445BF6DA73464788AF05D2E3DCED26" ma:contentTypeVersion="15" ma:contentTypeDescription="Luo uusi asiakirja." ma:contentTypeScope="" ma:versionID="bd3ebf56a16d8bb3639dc634b9913277">
  <xsd:schema xmlns:xsd="http://www.w3.org/2001/XMLSchema" xmlns:xs="http://www.w3.org/2001/XMLSchema" xmlns:p="http://schemas.microsoft.com/office/2006/metadata/properties" xmlns:ns1="http://schemas.microsoft.com/sharepoint/v3" xmlns:ns3="5aaa1393-77e1-4a77-bc82-09f06ab68d68" xmlns:ns4="e8639b61-09db-4e8e-b888-082d179bfe4f" targetNamespace="http://schemas.microsoft.com/office/2006/metadata/properties" ma:root="true" ma:fieldsID="d5d3edb53ccfbfc58dc8459522284eb2" ns1:_="" ns3:_="" ns4:_="">
    <xsd:import namespace="http://schemas.microsoft.com/sharepoint/v3"/>
    <xsd:import namespace="5aaa1393-77e1-4a77-bc82-09f06ab68d68"/>
    <xsd:import namespace="e8639b61-09db-4e8e-b888-082d179bfe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a1393-77e1-4a77-bc82-09f06ab68d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39b61-09db-4e8e-b888-082d179bf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CD980-365C-4037-AD01-6E4805D5BE87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  <ds:schemaRef ds:uri="e8639b61-09db-4e8e-b888-082d179bfe4f"/>
    <ds:schemaRef ds:uri="http://schemas.microsoft.com/office/2006/documentManagement/types"/>
    <ds:schemaRef ds:uri="5aaa1393-77e1-4a77-bc82-09f06ab68d68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9DF7D6-2416-4052-B9F5-B51E94254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aa1393-77e1-4a77-bc82-09f06ab68d68"/>
    <ds:schemaRef ds:uri="e8639b61-09db-4e8e-b888-082d179bf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9A2C9D-5684-4514-9C97-C860A024E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207</Words>
  <Application>Microsoft Office PowerPoint</Application>
  <PresentationFormat>Laajakuva</PresentationFormat>
  <Paragraphs>46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Gradia_2019</vt:lpstr>
      <vt:lpstr>Kahden tutkinnon opiskelu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 Gradiaan 2021</dc:title>
  <dc:creator>Malinen Elina</dc:creator>
  <cp:lastModifiedBy>Laakkonen Eveliina</cp:lastModifiedBy>
  <cp:revision>7</cp:revision>
  <cp:lastPrinted>2020-10-27T12:15:18Z</cp:lastPrinted>
  <dcterms:created xsi:type="dcterms:W3CDTF">2020-10-23T10:45:29Z</dcterms:created>
  <dcterms:modified xsi:type="dcterms:W3CDTF">2020-11-06T12:08:37Z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0x010100BA445BF6DA73464788AF05D2E3DCED26</vt:lpwstr>
  </property>
</Properties>
</file>