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1" r:id="rId5"/>
  </p:sldMasterIdLst>
  <p:notesMasterIdLst>
    <p:notesMasterId r:id="rId26"/>
  </p:notesMasterIdLst>
  <p:handoutMasterIdLst>
    <p:handoutMasterId r:id="rId27"/>
  </p:handoutMasterIdLst>
  <p:sldIdLst>
    <p:sldId id="317" r:id="rId6"/>
    <p:sldId id="293" r:id="rId7"/>
    <p:sldId id="313" r:id="rId8"/>
    <p:sldId id="288" r:id="rId9"/>
    <p:sldId id="289" r:id="rId10"/>
    <p:sldId id="308" r:id="rId11"/>
    <p:sldId id="309" r:id="rId12"/>
    <p:sldId id="310" r:id="rId13"/>
    <p:sldId id="296" r:id="rId14"/>
    <p:sldId id="261" r:id="rId15"/>
    <p:sldId id="315" r:id="rId16"/>
    <p:sldId id="291" r:id="rId17"/>
    <p:sldId id="292" r:id="rId18"/>
    <p:sldId id="295" r:id="rId19"/>
    <p:sldId id="294" r:id="rId20"/>
    <p:sldId id="314" r:id="rId21"/>
    <p:sldId id="276" r:id="rId22"/>
    <p:sldId id="312" r:id="rId23"/>
    <p:sldId id="297" r:id="rId24"/>
    <p:sldId id="319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36FF"/>
    <a:srgbClr val="F3E033"/>
    <a:srgbClr val="000000"/>
    <a:srgbClr val="CDD8E3"/>
    <a:srgbClr val="3FCCB0"/>
    <a:srgbClr val="FE70C3"/>
    <a:srgbClr val="FF9EC0"/>
    <a:srgbClr val="E6E6E6"/>
    <a:srgbClr val="FAB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779AF-EE15-4823-AE84-C3868DFE7F3A}" v="24" dt="2024-01-17T19:52:12.601"/>
    <p1510:client id="{5194B54A-63EA-99EE-26E5-6C49B5E6AF14}" v="466" dt="2024-01-17T20:56:48.825"/>
    <p1510:client id="{909F2420-E517-440B-A7AD-68541ED0E058}" v="235" dt="2024-01-17T21:10:53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5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20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ärhi Hanna" userId="S::narhihan@gradia.fi::e2f68916-8648-41c7-971b-adf86f5730f3" providerId="AD" clId="Web-{909F2420-E517-440B-A7AD-68541ED0E058}"/>
    <pc:docChg chg="modSld">
      <pc:chgData name="Närhi Hanna" userId="S::narhihan@gradia.fi::e2f68916-8648-41c7-971b-adf86f5730f3" providerId="AD" clId="Web-{909F2420-E517-440B-A7AD-68541ED0E058}" dt="2024-01-17T21:10:49.568" v="131" actId="20577"/>
      <pc:docMkLst>
        <pc:docMk/>
      </pc:docMkLst>
      <pc:sldChg chg="modSp">
        <pc:chgData name="Närhi Hanna" userId="S::narhihan@gradia.fi::e2f68916-8648-41c7-971b-adf86f5730f3" providerId="AD" clId="Web-{909F2420-E517-440B-A7AD-68541ED0E058}" dt="2024-01-17T21:06:12.479" v="99" actId="20577"/>
        <pc:sldMkLst>
          <pc:docMk/>
          <pc:sldMk cId="2658067034" sldId="261"/>
        </pc:sldMkLst>
        <pc:spChg chg="mod">
          <ac:chgData name="Närhi Hanna" userId="S::narhihan@gradia.fi::e2f68916-8648-41c7-971b-adf86f5730f3" providerId="AD" clId="Web-{909F2420-E517-440B-A7AD-68541ED0E058}" dt="2024-01-17T21:01:15.562" v="5" actId="20577"/>
          <ac:spMkLst>
            <pc:docMk/>
            <pc:sldMk cId="2658067034" sldId="261"/>
            <ac:spMk id="3" creationId="{0E83EAF0-8BA0-A4EC-56D7-E02211C68EBC}"/>
          </ac:spMkLst>
        </pc:spChg>
        <pc:spChg chg="mod">
          <ac:chgData name="Närhi Hanna" userId="S::narhihan@gradia.fi::e2f68916-8648-41c7-971b-adf86f5730f3" providerId="AD" clId="Web-{909F2420-E517-440B-A7AD-68541ED0E058}" dt="2024-01-17T21:06:12.479" v="99" actId="20577"/>
          <ac:spMkLst>
            <pc:docMk/>
            <pc:sldMk cId="2658067034" sldId="261"/>
            <ac:spMk id="6" creationId="{2F9501F8-9755-9A97-40D7-B769E0580549}"/>
          </ac:spMkLst>
        </pc:spChg>
      </pc:sldChg>
      <pc:sldChg chg="modSp">
        <pc:chgData name="Närhi Hanna" userId="S::narhihan@gradia.fi::e2f68916-8648-41c7-971b-adf86f5730f3" providerId="AD" clId="Web-{909F2420-E517-440B-A7AD-68541ED0E058}" dt="2024-01-17T21:08:27.547" v="102" actId="20577"/>
        <pc:sldMkLst>
          <pc:docMk/>
          <pc:sldMk cId="2662554258" sldId="291"/>
        </pc:sldMkLst>
        <pc:spChg chg="mod">
          <ac:chgData name="Närhi Hanna" userId="S::narhihan@gradia.fi::e2f68916-8648-41c7-971b-adf86f5730f3" providerId="AD" clId="Web-{909F2420-E517-440B-A7AD-68541ED0E058}" dt="2024-01-17T21:08:27.547" v="102" actId="20577"/>
          <ac:spMkLst>
            <pc:docMk/>
            <pc:sldMk cId="2662554258" sldId="291"/>
            <ac:spMk id="3" creationId="{E3300702-B218-B947-A16A-5A974EEFAF19}"/>
          </ac:spMkLst>
        </pc:spChg>
      </pc:sldChg>
      <pc:sldChg chg="modSp">
        <pc:chgData name="Närhi Hanna" userId="S::narhihan@gradia.fi::e2f68916-8648-41c7-971b-adf86f5730f3" providerId="AD" clId="Web-{909F2420-E517-440B-A7AD-68541ED0E058}" dt="2024-01-17T21:10:49.568" v="131" actId="20577"/>
        <pc:sldMkLst>
          <pc:docMk/>
          <pc:sldMk cId="491556417" sldId="312"/>
        </pc:sldMkLst>
        <pc:spChg chg="mod">
          <ac:chgData name="Närhi Hanna" userId="S::narhihan@gradia.fi::e2f68916-8648-41c7-971b-adf86f5730f3" providerId="AD" clId="Web-{909F2420-E517-440B-A7AD-68541ED0E058}" dt="2024-01-17T21:10:49.568" v="131" actId="20577"/>
          <ac:spMkLst>
            <pc:docMk/>
            <pc:sldMk cId="491556417" sldId="312"/>
            <ac:spMk id="2" creationId="{20E2354D-C057-4477-A59E-8D1508DAE14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55A5A-7040-4A76-A817-E214879AFDBC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C26AAE-7EDF-48A6-9623-587135539DD4}">
      <dgm:prSet/>
      <dgm:spPr/>
      <dgm:t>
        <a:bodyPr/>
        <a:lstStyle/>
        <a:p>
          <a:r>
            <a:rPr lang="en-US"/>
            <a:t>IB Diploma </a:t>
          </a:r>
          <a:r>
            <a:rPr lang="en-US" err="1"/>
            <a:t>antaa</a:t>
          </a:r>
          <a:r>
            <a:rPr lang="en-US"/>
            <a:t> </a:t>
          </a:r>
          <a:r>
            <a:rPr lang="en-US" err="1"/>
            <a:t>yleisen</a:t>
          </a:r>
          <a:r>
            <a:rPr lang="en-US"/>
            <a:t> </a:t>
          </a:r>
          <a:r>
            <a:rPr lang="en-US" err="1"/>
            <a:t>jatko-opintokelpoisuuden</a:t>
          </a:r>
          <a:endParaRPr lang="en-US"/>
        </a:p>
      </dgm:t>
    </dgm:pt>
    <dgm:pt modelId="{7BDCDE0E-5AB0-4B1D-B58D-4998208653CF}" type="parTrans" cxnId="{B95D96FB-E357-4819-9EFF-F5CB47053E95}">
      <dgm:prSet/>
      <dgm:spPr/>
      <dgm:t>
        <a:bodyPr/>
        <a:lstStyle/>
        <a:p>
          <a:endParaRPr lang="en-US"/>
        </a:p>
      </dgm:t>
    </dgm:pt>
    <dgm:pt modelId="{EF1FD414-73C9-44B6-8F4D-79B4DD74905B}" type="sibTrans" cxnId="{B95D96FB-E357-4819-9EFF-F5CB47053E9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63E329B-A06A-4A07-B064-CBC4A23E76AD}">
      <dgm:prSet/>
      <dgm:spPr/>
      <dgm:t>
        <a:bodyPr/>
        <a:lstStyle/>
        <a:p>
          <a:r>
            <a:rPr lang="en-US"/>
            <a:t>Kansainvälisesti erittäin arvostettu tutkinto</a:t>
          </a:r>
        </a:p>
      </dgm:t>
    </dgm:pt>
    <dgm:pt modelId="{B0972372-1FC3-42DF-AC01-AAD8C77629B2}" type="parTrans" cxnId="{0B299E7A-D26B-4E26-B49E-5F27213955D0}">
      <dgm:prSet/>
      <dgm:spPr/>
      <dgm:t>
        <a:bodyPr/>
        <a:lstStyle/>
        <a:p>
          <a:endParaRPr lang="en-US"/>
        </a:p>
      </dgm:t>
    </dgm:pt>
    <dgm:pt modelId="{00828D6D-27C9-4964-8638-27DA00E85BC2}" type="sibTrans" cxnId="{0B299E7A-D26B-4E26-B49E-5F27213955D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0A5FF54-7B21-4765-A167-FD886B276518}">
      <dgm:prSet/>
      <dgm:spPr/>
      <dgm:t>
        <a:bodyPr/>
        <a:lstStyle/>
        <a:p>
          <a:r>
            <a:rPr lang="en-US"/>
            <a:t>Noin </a:t>
          </a:r>
          <a:r>
            <a:rPr lang="en-US" err="1"/>
            <a:t>puolet</a:t>
          </a:r>
          <a:r>
            <a:rPr lang="en-US"/>
            <a:t> </a:t>
          </a:r>
          <a:r>
            <a:rPr lang="en-US" err="1"/>
            <a:t>hakevat</a:t>
          </a:r>
          <a:r>
            <a:rPr lang="en-US"/>
            <a:t> </a:t>
          </a:r>
          <a:r>
            <a:rPr lang="en-US" err="1"/>
            <a:t>jatko-opintoihin</a:t>
          </a:r>
          <a:r>
            <a:rPr lang="en-US"/>
            <a:t> </a:t>
          </a:r>
          <a:r>
            <a:rPr lang="en-US" err="1"/>
            <a:t>Suomessa</a:t>
          </a:r>
          <a:r>
            <a:rPr lang="en-US"/>
            <a:t> – </a:t>
          </a:r>
          <a:r>
            <a:rPr lang="en-US" err="1"/>
            <a:t>puolet</a:t>
          </a:r>
          <a:r>
            <a:rPr lang="en-US"/>
            <a:t> </a:t>
          </a:r>
          <a:r>
            <a:rPr lang="en-US" err="1"/>
            <a:t>ulkomaille</a:t>
          </a:r>
          <a:endParaRPr lang="en-US"/>
        </a:p>
      </dgm:t>
    </dgm:pt>
    <dgm:pt modelId="{2D50D320-0345-4333-926C-D14705AD783E}" type="parTrans" cxnId="{DBE7AF7A-BF80-484B-B5E5-3610B26CA8D1}">
      <dgm:prSet/>
      <dgm:spPr/>
      <dgm:t>
        <a:bodyPr/>
        <a:lstStyle/>
        <a:p>
          <a:endParaRPr lang="en-US"/>
        </a:p>
      </dgm:t>
    </dgm:pt>
    <dgm:pt modelId="{9A2B1600-16EC-40DD-A3F6-35106DD94844}" type="sibTrans" cxnId="{DBE7AF7A-BF80-484B-B5E5-3610B26CA8D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D42984A-5CAD-4144-BE57-7C4934A36CE8}" type="pres">
      <dgm:prSet presAssocID="{78855A5A-7040-4A76-A817-E214879AFDBC}" presName="Name0" presStyleCnt="0">
        <dgm:presLayoutVars>
          <dgm:animLvl val="lvl"/>
          <dgm:resizeHandles val="exact"/>
        </dgm:presLayoutVars>
      </dgm:prSet>
      <dgm:spPr/>
    </dgm:pt>
    <dgm:pt modelId="{AF21A32B-38E3-4D47-98FF-5CBD680D326B}" type="pres">
      <dgm:prSet presAssocID="{37C26AAE-7EDF-48A6-9623-587135539DD4}" presName="compositeNode" presStyleCnt="0">
        <dgm:presLayoutVars>
          <dgm:bulletEnabled val="1"/>
        </dgm:presLayoutVars>
      </dgm:prSet>
      <dgm:spPr/>
    </dgm:pt>
    <dgm:pt modelId="{3BED8A14-66D5-FC49-9EC5-E039D6C66279}" type="pres">
      <dgm:prSet presAssocID="{37C26AAE-7EDF-48A6-9623-587135539DD4}" presName="bgRect" presStyleLbl="bgAccFollowNode1" presStyleIdx="0" presStyleCnt="3" custLinFactNeighborX="-10356" custLinFactNeighborY="-2446"/>
      <dgm:spPr/>
    </dgm:pt>
    <dgm:pt modelId="{C445E200-5BB7-D049-A48B-952718A95601}" type="pres">
      <dgm:prSet presAssocID="{EF1FD414-73C9-44B6-8F4D-79B4DD74905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8B50E2C-05F3-8A44-8039-8E533373F1DA}" type="pres">
      <dgm:prSet presAssocID="{37C26AAE-7EDF-48A6-9623-587135539DD4}" presName="bottomLine" presStyleLbl="alignNode1" presStyleIdx="1" presStyleCnt="6">
        <dgm:presLayoutVars/>
      </dgm:prSet>
      <dgm:spPr/>
    </dgm:pt>
    <dgm:pt modelId="{C38F693F-C962-814C-8AA2-01479693DC84}" type="pres">
      <dgm:prSet presAssocID="{37C26AAE-7EDF-48A6-9623-587135539DD4}" presName="nodeText" presStyleLbl="bgAccFollowNode1" presStyleIdx="0" presStyleCnt="3">
        <dgm:presLayoutVars>
          <dgm:bulletEnabled val="1"/>
        </dgm:presLayoutVars>
      </dgm:prSet>
      <dgm:spPr/>
    </dgm:pt>
    <dgm:pt modelId="{4858C9B7-14F9-0642-97BF-73814049DC82}" type="pres">
      <dgm:prSet presAssocID="{EF1FD414-73C9-44B6-8F4D-79B4DD74905B}" presName="sibTrans" presStyleCnt="0"/>
      <dgm:spPr/>
    </dgm:pt>
    <dgm:pt modelId="{BF44A44E-A49D-8548-A045-DBBE47468681}" type="pres">
      <dgm:prSet presAssocID="{063E329B-A06A-4A07-B064-CBC4A23E76AD}" presName="compositeNode" presStyleCnt="0">
        <dgm:presLayoutVars>
          <dgm:bulletEnabled val="1"/>
        </dgm:presLayoutVars>
      </dgm:prSet>
      <dgm:spPr/>
    </dgm:pt>
    <dgm:pt modelId="{62A4BB60-253B-084B-A80A-62DF64819B2F}" type="pres">
      <dgm:prSet presAssocID="{063E329B-A06A-4A07-B064-CBC4A23E76AD}" presName="bgRect" presStyleLbl="bgAccFollowNode1" presStyleIdx="1" presStyleCnt="3"/>
      <dgm:spPr/>
    </dgm:pt>
    <dgm:pt modelId="{5506E4FC-C7BA-6249-A568-963A82500019}" type="pres">
      <dgm:prSet presAssocID="{00828D6D-27C9-4964-8638-27DA00E85BC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A7F5E7B-4DD8-6149-A446-3FA50A9679E5}" type="pres">
      <dgm:prSet presAssocID="{063E329B-A06A-4A07-B064-CBC4A23E76AD}" presName="bottomLine" presStyleLbl="alignNode1" presStyleIdx="3" presStyleCnt="6">
        <dgm:presLayoutVars/>
      </dgm:prSet>
      <dgm:spPr/>
    </dgm:pt>
    <dgm:pt modelId="{8680956D-1375-524A-86AC-9362D1775A46}" type="pres">
      <dgm:prSet presAssocID="{063E329B-A06A-4A07-B064-CBC4A23E76AD}" presName="nodeText" presStyleLbl="bgAccFollowNode1" presStyleIdx="1" presStyleCnt="3">
        <dgm:presLayoutVars>
          <dgm:bulletEnabled val="1"/>
        </dgm:presLayoutVars>
      </dgm:prSet>
      <dgm:spPr/>
    </dgm:pt>
    <dgm:pt modelId="{90E0906C-CB67-8440-B267-80AC3E61DBDD}" type="pres">
      <dgm:prSet presAssocID="{00828D6D-27C9-4964-8638-27DA00E85BC2}" presName="sibTrans" presStyleCnt="0"/>
      <dgm:spPr/>
    </dgm:pt>
    <dgm:pt modelId="{B0E5C638-4666-D24A-A0E8-5DD8FCC99292}" type="pres">
      <dgm:prSet presAssocID="{90A5FF54-7B21-4765-A167-FD886B276518}" presName="compositeNode" presStyleCnt="0">
        <dgm:presLayoutVars>
          <dgm:bulletEnabled val="1"/>
        </dgm:presLayoutVars>
      </dgm:prSet>
      <dgm:spPr/>
    </dgm:pt>
    <dgm:pt modelId="{FCD7CD77-DF2A-1C4E-B290-38A3DF865123}" type="pres">
      <dgm:prSet presAssocID="{90A5FF54-7B21-4765-A167-FD886B276518}" presName="bgRect" presStyleLbl="bgAccFollowNode1" presStyleIdx="2" presStyleCnt="3"/>
      <dgm:spPr/>
    </dgm:pt>
    <dgm:pt modelId="{03C4A2F8-8352-F540-B84B-404C7BFBF30A}" type="pres">
      <dgm:prSet presAssocID="{9A2B1600-16EC-40DD-A3F6-35106DD9484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A5F0196-69CB-474F-A924-61422785B6DD}" type="pres">
      <dgm:prSet presAssocID="{90A5FF54-7B21-4765-A167-FD886B276518}" presName="bottomLine" presStyleLbl="alignNode1" presStyleIdx="5" presStyleCnt="6">
        <dgm:presLayoutVars/>
      </dgm:prSet>
      <dgm:spPr/>
    </dgm:pt>
    <dgm:pt modelId="{8DF87373-DAA9-9041-B7B4-7E23C47E19E4}" type="pres">
      <dgm:prSet presAssocID="{90A5FF54-7B21-4765-A167-FD886B27651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9434517-9827-6245-9C9D-DE6C311669BF}" type="presOf" srcId="{90A5FF54-7B21-4765-A167-FD886B276518}" destId="{FCD7CD77-DF2A-1C4E-B290-38A3DF865123}" srcOrd="0" destOrd="0" presId="urn:microsoft.com/office/officeart/2016/7/layout/BasicLinearProcessNumbered"/>
    <dgm:cxn modelId="{140BA72A-4B61-FC4F-934E-CEB297784D61}" type="presOf" srcId="{9A2B1600-16EC-40DD-A3F6-35106DD94844}" destId="{03C4A2F8-8352-F540-B84B-404C7BFBF30A}" srcOrd="0" destOrd="0" presId="urn:microsoft.com/office/officeart/2016/7/layout/BasicLinearProcessNumbered"/>
    <dgm:cxn modelId="{4225872D-6CEB-D241-A58C-1676E7CD24D5}" type="presOf" srcId="{37C26AAE-7EDF-48A6-9623-587135539DD4}" destId="{C38F693F-C962-814C-8AA2-01479693DC84}" srcOrd="1" destOrd="0" presId="urn:microsoft.com/office/officeart/2016/7/layout/BasicLinearProcessNumbered"/>
    <dgm:cxn modelId="{53C77A46-2465-0C4C-9FFB-5DD82281BC7C}" type="presOf" srcId="{063E329B-A06A-4A07-B064-CBC4A23E76AD}" destId="{8680956D-1375-524A-86AC-9362D1775A46}" srcOrd="1" destOrd="0" presId="urn:microsoft.com/office/officeart/2016/7/layout/BasicLinearProcessNumbered"/>
    <dgm:cxn modelId="{6BB0EA56-0547-4E43-B331-E390710789DD}" type="presOf" srcId="{00828D6D-27C9-4964-8638-27DA00E85BC2}" destId="{5506E4FC-C7BA-6249-A568-963A82500019}" srcOrd="0" destOrd="0" presId="urn:microsoft.com/office/officeart/2016/7/layout/BasicLinearProcessNumbered"/>
    <dgm:cxn modelId="{0B299E7A-D26B-4E26-B49E-5F27213955D0}" srcId="{78855A5A-7040-4A76-A817-E214879AFDBC}" destId="{063E329B-A06A-4A07-B064-CBC4A23E76AD}" srcOrd="1" destOrd="0" parTransId="{B0972372-1FC3-42DF-AC01-AAD8C77629B2}" sibTransId="{00828D6D-27C9-4964-8638-27DA00E85BC2}"/>
    <dgm:cxn modelId="{DBE7AF7A-BF80-484B-B5E5-3610B26CA8D1}" srcId="{78855A5A-7040-4A76-A817-E214879AFDBC}" destId="{90A5FF54-7B21-4765-A167-FD886B276518}" srcOrd="2" destOrd="0" parTransId="{2D50D320-0345-4333-926C-D14705AD783E}" sibTransId="{9A2B1600-16EC-40DD-A3F6-35106DD94844}"/>
    <dgm:cxn modelId="{ED9B1488-2C34-134B-8F92-424E5DA1D190}" type="presOf" srcId="{90A5FF54-7B21-4765-A167-FD886B276518}" destId="{8DF87373-DAA9-9041-B7B4-7E23C47E19E4}" srcOrd="1" destOrd="0" presId="urn:microsoft.com/office/officeart/2016/7/layout/BasicLinearProcessNumbered"/>
    <dgm:cxn modelId="{759BD8D6-11F0-2F49-A425-F7B81E9A6EA2}" type="presOf" srcId="{78855A5A-7040-4A76-A817-E214879AFDBC}" destId="{6D42984A-5CAD-4144-BE57-7C4934A36CE8}" srcOrd="0" destOrd="0" presId="urn:microsoft.com/office/officeart/2016/7/layout/BasicLinearProcessNumbered"/>
    <dgm:cxn modelId="{2F3052DD-32EF-8C45-BC4E-09BDF9D2E322}" type="presOf" srcId="{063E329B-A06A-4A07-B064-CBC4A23E76AD}" destId="{62A4BB60-253B-084B-A80A-62DF64819B2F}" srcOrd="0" destOrd="0" presId="urn:microsoft.com/office/officeart/2016/7/layout/BasicLinearProcessNumbered"/>
    <dgm:cxn modelId="{FB77E8E6-1F92-9641-90B4-A907B6C84DFE}" type="presOf" srcId="{37C26AAE-7EDF-48A6-9623-587135539DD4}" destId="{3BED8A14-66D5-FC49-9EC5-E039D6C66279}" srcOrd="0" destOrd="0" presId="urn:microsoft.com/office/officeart/2016/7/layout/BasicLinearProcessNumbered"/>
    <dgm:cxn modelId="{930868F8-3653-E447-A358-5545DE4EDF55}" type="presOf" srcId="{EF1FD414-73C9-44B6-8F4D-79B4DD74905B}" destId="{C445E200-5BB7-D049-A48B-952718A95601}" srcOrd="0" destOrd="0" presId="urn:microsoft.com/office/officeart/2016/7/layout/BasicLinearProcessNumbered"/>
    <dgm:cxn modelId="{B95D96FB-E357-4819-9EFF-F5CB47053E95}" srcId="{78855A5A-7040-4A76-A817-E214879AFDBC}" destId="{37C26AAE-7EDF-48A6-9623-587135539DD4}" srcOrd="0" destOrd="0" parTransId="{7BDCDE0E-5AB0-4B1D-B58D-4998208653CF}" sibTransId="{EF1FD414-73C9-44B6-8F4D-79B4DD74905B}"/>
    <dgm:cxn modelId="{D0A9F1B8-5B8E-114A-A2FF-46B37ADFACCE}" type="presParOf" srcId="{6D42984A-5CAD-4144-BE57-7C4934A36CE8}" destId="{AF21A32B-38E3-4D47-98FF-5CBD680D326B}" srcOrd="0" destOrd="0" presId="urn:microsoft.com/office/officeart/2016/7/layout/BasicLinearProcessNumbered"/>
    <dgm:cxn modelId="{7CE395F1-85D1-DA42-B7CE-C3D922B55681}" type="presParOf" srcId="{AF21A32B-38E3-4D47-98FF-5CBD680D326B}" destId="{3BED8A14-66D5-FC49-9EC5-E039D6C66279}" srcOrd="0" destOrd="0" presId="urn:microsoft.com/office/officeart/2016/7/layout/BasicLinearProcessNumbered"/>
    <dgm:cxn modelId="{B9E3468C-B8C2-6A4D-A1D6-D863FC40DD40}" type="presParOf" srcId="{AF21A32B-38E3-4D47-98FF-5CBD680D326B}" destId="{C445E200-5BB7-D049-A48B-952718A95601}" srcOrd="1" destOrd="0" presId="urn:microsoft.com/office/officeart/2016/7/layout/BasicLinearProcessNumbered"/>
    <dgm:cxn modelId="{0CB1A0AF-AF4E-704B-B276-470DEAB0E525}" type="presParOf" srcId="{AF21A32B-38E3-4D47-98FF-5CBD680D326B}" destId="{18B50E2C-05F3-8A44-8039-8E533373F1DA}" srcOrd="2" destOrd="0" presId="urn:microsoft.com/office/officeart/2016/7/layout/BasicLinearProcessNumbered"/>
    <dgm:cxn modelId="{62DBAEFF-F5AA-FD48-BF3A-5C277CDDFC6C}" type="presParOf" srcId="{AF21A32B-38E3-4D47-98FF-5CBD680D326B}" destId="{C38F693F-C962-814C-8AA2-01479693DC84}" srcOrd="3" destOrd="0" presId="urn:microsoft.com/office/officeart/2016/7/layout/BasicLinearProcessNumbered"/>
    <dgm:cxn modelId="{F1253811-D90C-B14F-B1D4-9A20DB9D88F4}" type="presParOf" srcId="{6D42984A-5CAD-4144-BE57-7C4934A36CE8}" destId="{4858C9B7-14F9-0642-97BF-73814049DC82}" srcOrd="1" destOrd="0" presId="urn:microsoft.com/office/officeart/2016/7/layout/BasicLinearProcessNumbered"/>
    <dgm:cxn modelId="{C74A1DF3-AAB8-DB42-8B0F-871AB975BBED}" type="presParOf" srcId="{6D42984A-5CAD-4144-BE57-7C4934A36CE8}" destId="{BF44A44E-A49D-8548-A045-DBBE47468681}" srcOrd="2" destOrd="0" presId="urn:microsoft.com/office/officeart/2016/7/layout/BasicLinearProcessNumbered"/>
    <dgm:cxn modelId="{79B1E9E0-7AF0-D046-8F41-7AFE435690BB}" type="presParOf" srcId="{BF44A44E-A49D-8548-A045-DBBE47468681}" destId="{62A4BB60-253B-084B-A80A-62DF64819B2F}" srcOrd="0" destOrd="0" presId="urn:microsoft.com/office/officeart/2016/7/layout/BasicLinearProcessNumbered"/>
    <dgm:cxn modelId="{EA8E379E-86AC-964E-A3F0-117071CD63A0}" type="presParOf" srcId="{BF44A44E-A49D-8548-A045-DBBE47468681}" destId="{5506E4FC-C7BA-6249-A568-963A82500019}" srcOrd="1" destOrd="0" presId="urn:microsoft.com/office/officeart/2016/7/layout/BasicLinearProcessNumbered"/>
    <dgm:cxn modelId="{9BC87D22-A853-5249-ADF7-2A16E4DDC88B}" type="presParOf" srcId="{BF44A44E-A49D-8548-A045-DBBE47468681}" destId="{9A7F5E7B-4DD8-6149-A446-3FA50A9679E5}" srcOrd="2" destOrd="0" presId="urn:microsoft.com/office/officeart/2016/7/layout/BasicLinearProcessNumbered"/>
    <dgm:cxn modelId="{FE22C20D-CF48-734D-BDFC-99365E526A04}" type="presParOf" srcId="{BF44A44E-A49D-8548-A045-DBBE47468681}" destId="{8680956D-1375-524A-86AC-9362D1775A46}" srcOrd="3" destOrd="0" presId="urn:microsoft.com/office/officeart/2016/7/layout/BasicLinearProcessNumbered"/>
    <dgm:cxn modelId="{B1D5D85E-BDD1-0B42-A18A-32EC139372B5}" type="presParOf" srcId="{6D42984A-5CAD-4144-BE57-7C4934A36CE8}" destId="{90E0906C-CB67-8440-B267-80AC3E61DBDD}" srcOrd="3" destOrd="0" presId="urn:microsoft.com/office/officeart/2016/7/layout/BasicLinearProcessNumbered"/>
    <dgm:cxn modelId="{6831A274-3FA8-974E-8FB4-46AA42756947}" type="presParOf" srcId="{6D42984A-5CAD-4144-BE57-7C4934A36CE8}" destId="{B0E5C638-4666-D24A-A0E8-5DD8FCC99292}" srcOrd="4" destOrd="0" presId="urn:microsoft.com/office/officeart/2016/7/layout/BasicLinearProcessNumbered"/>
    <dgm:cxn modelId="{C5854C1D-DA8C-8E49-8AFF-D3F2C730DAF4}" type="presParOf" srcId="{B0E5C638-4666-D24A-A0E8-5DD8FCC99292}" destId="{FCD7CD77-DF2A-1C4E-B290-38A3DF865123}" srcOrd="0" destOrd="0" presId="urn:microsoft.com/office/officeart/2016/7/layout/BasicLinearProcessNumbered"/>
    <dgm:cxn modelId="{84584701-F243-9240-A95F-9A1DEBB7A226}" type="presParOf" srcId="{B0E5C638-4666-D24A-A0E8-5DD8FCC99292}" destId="{03C4A2F8-8352-F540-B84B-404C7BFBF30A}" srcOrd="1" destOrd="0" presId="urn:microsoft.com/office/officeart/2016/7/layout/BasicLinearProcessNumbered"/>
    <dgm:cxn modelId="{EA6A1E28-CF84-1348-94DF-7722B815A20A}" type="presParOf" srcId="{B0E5C638-4666-D24A-A0E8-5DD8FCC99292}" destId="{EA5F0196-69CB-474F-A924-61422785B6DD}" srcOrd="2" destOrd="0" presId="urn:microsoft.com/office/officeart/2016/7/layout/BasicLinearProcessNumbered"/>
    <dgm:cxn modelId="{C9031705-A983-4C45-BE44-CFF77EF41BE9}" type="presParOf" srcId="{B0E5C638-4666-D24A-A0E8-5DD8FCC99292}" destId="{8DF87373-DAA9-9041-B7B4-7E23C47E19E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D8A14-66D5-FC49-9EC5-E039D6C66279}">
      <dsp:nvSpPr>
        <dsp:cNvPr id="0" name=""/>
        <dsp:cNvSpPr/>
      </dsp:nvSpPr>
      <dsp:spPr>
        <a:xfrm>
          <a:off x="0" y="0"/>
          <a:ext cx="3286125" cy="41544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IB Diploma </a:t>
          </a:r>
          <a:r>
            <a:rPr lang="en-US" sz="2600" kern="1200" err="1"/>
            <a:t>antaa</a:t>
          </a:r>
          <a:r>
            <a:rPr lang="en-US" sz="2600" kern="1200"/>
            <a:t> </a:t>
          </a:r>
          <a:r>
            <a:rPr lang="en-US" sz="2600" kern="1200" err="1"/>
            <a:t>yleisen</a:t>
          </a:r>
          <a:r>
            <a:rPr lang="en-US" sz="2600" kern="1200"/>
            <a:t> </a:t>
          </a:r>
          <a:r>
            <a:rPr lang="en-US" sz="2600" kern="1200" err="1"/>
            <a:t>jatko-opintokelpoisuuden</a:t>
          </a:r>
          <a:endParaRPr lang="en-US" sz="2600" kern="1200"/>
        </a:p>
      </dsp:txBody>
      <dsp:txXfrm>
        <a:off x="0" y="1578705"/>
        <a:ext cx="3286125" cy="2492692"/>
      </dsp:txXfrm>
    </dsp:sp>
    <dsp:sp modelId="{C445E200-5BB7-D049-A48B-952718A95601}">
      <dsp:nvSpPr>
        <dsp:cNvPr id="0" name=""/>
        <dsp:cNvSpPr/>
      </dsp:nvSpPr>
      <dsp:spPr>
        <a:xfrm>
          <a:off x="1019889" y="415448"/>
          <a:ext cx="1246346" cy="12463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02412" y="597971"/>
        <a:ext cx="881300" cy="881300"/>
      </dsp:txXfrm>
    </dsp:sp>
    <dsp:sp modelId="{18B50E2C-05F3-8A44-8039-8E533373F1DA}">
      <dsp:nvSpPr>
        <dsp:cNvPr id="0" name=""/>
        <dsp:cNvSpPr/>
      </dsp:nvSpPr>
      <dsp:spPr>
        <a:xfrm>
          <a:off x="0" y="4154416"/>
          <a:ext cx="3286125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A4BB60-253B-084B-A80A-62DF64819B2F}">
      <dsp:nvSpPr>
        <dsp:cNvPr id="0" name=""/>
        <dsp:cNvSpPr/>
      </dsp:nvSpPr>
      <dsp:spPr>
        <a:xfrm>
          <a:off x="3614737" y="0"/>
          <a:ext cx="3286125" cy="415448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Kansainvälisesti erittäin arvostettu tutkinto</a:t>
          </a:r>
        </a:p>
      </dsp:txBody>
      <dsp:txXfrm>
        <a:off x="3614737" y="1578705"/>
        <a:ext cx="3286125" cy="2492692"/>
      </dsp:txXfrm>
    </dsp:sp>
    <dsp:sp modelId="{5506E4FC-C7BA-6249-A568-963A82500019}">
      <dsp:nvSpPr>
        <dsp:cNvPr id="0" name=""/>
        <dsp:cNvSpPr/>
      </dsp:nvSpPr>
      <dsp:spPr>
        <a:xfrm>
          <a:off x="4634626" y="415448"/>
          <a:ext cx="1246346" cy="1246346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17149" y="597971"/>
        <a:ext cx="881300" cy="881300"/>
      </dsp:txXfrm>
    </dsp:sp>
    <dsp:sp modelId="{9A7F5E7B-4DD8-6149-A446-3FA50A9679E5}">
      <dsp:nvSpPr>
        <dsp:cNvPr id="0" name=""/>
        <dsp:cNvSpPr/>
      </dsp:nvSpPr>
      <dsp:spPr>
        <a:xfrm>
          <a:off x="3614737" y="4154416"/>
          <a:ext cx="3286125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D7CD77-DF2A-1C4E-B290-38A3DF865123}">
      <dsp:nvSpPr>
        <dsp:cNvPr id="0" name=""/>
        <dsp:cNvSpPr/>
      </dsp:nvSpPr>
      <dsp:spPr>
        <a:xfrm>
          <a:off x="7229475" y="0"/>
          <a:ext cx="3286125" cy="415448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Noin </a:t>
          </a:r>
          <a:r>
            <a:rPr lang="en-US" sz="2600" kern="1200" err="1"/>
            <a:t>puolet</a:t>
          </a:r>
          <a:r>
            <a:rPr lang="en-US" sz="2600" kern="1200"/>
            <a:t> </a:t>
          </a:r>
          <a:r>
            <a:rPr lang="en-US" sz="2600" kern="1200" err="1"/>
            <a:t>hakevat</a:t>
          </a:r>
          <a:r>
            <a:rPr lang="en-US" sz="2600" kern="1200"/>
            <a:t> </a:t>
          </a:r>
          <a:r>
            <a:rPr lang="en-US" sz="2600" kern="1200" err="1"/>
            <a:t>jatko-opintoihin</a:t>
          </a:r>
          <a:r>
            <a:rPr lang="en-US" sz="2600" kern="1200"/>
            <a:t> </a:t>
          </a:r>
          <a:r>
            <a:rPr lang="en-US" sz="2600" kern="1200" err="1"/>
            <a:t>Suomessa</a:t>
          </a:r>
          <a:r>
            <a:rPr lang="en-US" sz="2600" kern="1200"/>
            <a:t> – </a:t>
          </a:r>
          <a:r>
            <a:rPr lang="en-US" sz="2600" kern="1200" err="1"/>
            <a:t>puolet</a:t>
          </a:r>
          <a:r>
            <a:rPr lang="en-US" sz="2600" kern="1200"/>
            <a:t> </a:t>
          </a:r>
          <a:r>
            <a:rPr lang="en-US" sz="2600" kern="1200" err="1"/>
            <a:t>ulkomaille</a:t>
          </a:r>
          <a:endParaRPr lang="en-US" sz="2600" kern="1200"/>
        </a:p>
      </dsp:txBody>
      <dsp:txXfrm>
        <a:off x="7229475" y="1578705"/>
        <a:ext cx="3286125" cy="2492692"/>
      </dsp:txXfrm>
    </dsp:sp>
    <dsp:sp modelId="{03C4A2F8-8352-F540-B84B-404C7BFBF30A}">
      <dsp:nvSpPr>
        <dsp:cNvPr id="0" name=""/>
        <dsp:cNvSpPr/>
      </dsp:nvSpPr>
      <dsp:spPr>
        <a:xfrm>
          <a:off x="8249364" y="415448"/>
          <a:ext cx="1246346" cy="1246346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31887" y="597971"/>
        <a:ext cx="881300" cy="881300"/>
      </dsp:txXfrm>
    </dsp:sp>
    <dsp:sp modelId="{EA5F0196-69CB-474F-A924-61422785B6DD}">
      <dsp:nvSpPr>
        <dsp:cNvPr id="0" name=""/>
        <dsp:cNvSpPr/>
      </dsp:nvSpPr>
      <dsp:spPr>
        <a:xfrm>
          <a:off x="7229475" y="4154416"/>
          <a:ext cx="3286125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6C19-0A29-451E-BBC8-431698DAC881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F8C0-C84A-472E-A013-072683EB9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8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88DCE-FA86-4F72-BF84-0461AE94FC70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66A7-551B-4C94-B002-5B157A6EBF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71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215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4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12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419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727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039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23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8485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245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283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20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822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0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79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61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2289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70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281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715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53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314" y="272020"/>
            <a:ext cx="1592757" cy="15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sininen">
    <p:bg>
      <p:bgPr>
        <a:solidFill>
          <a:srgbClr val="CDD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971D1F-C7B3-4B02-8280-D32624DBCE63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75083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keltainen">
    <p:bg>
      <p:bgPr>
        <a:solidFill>
          <a:srgbClr val="F3E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971D1F-C7B3-4B02-8280-D32624DBCE63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62719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4800" y="1556425"/>
            <a:ext cx="2554315" cy="720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FCD-90F6-488D-B969-D19FEDEB296A}" type="datetime1">
              <a:rPr lang="fi-FI" smtClean="0"/>
              <a:t>17.1.2024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2324911"/>
            <a:ext cx="2554287" cy="7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300" baseline="0"/>
            </a:lvl1pPr>
          </a:lstStyle>
          <a:p>
            <a:pPr lvl="0"/>
            <a:r>
              <a:rPr lang="fi-FI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11784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1555200"/>
            <a:ext cx="54540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CDB8F2-1E89-44E8-AA36-39849C230BCF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98948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C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rgbClr val="F3E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1555200"/>
            <a:ext cx="54540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AE0-E3CE-4923-9160-875DD4B77269}" type="datetime1">
              <a:rPr lang="fi-FI" smtClean="0"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1924824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89B24C-8E21-49A4-8365-E61F65DFC14A}" type="datetime1">
              <a:rPr lang="fi-FI" smtClean="0"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16720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E9DEE0-F63E-4953-9380-C5F8F5EA709B}" type="datetime1">
              <a:rPr lang="fi-FI" smtClean="0"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589937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3FC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FAA888-794A-4426-AA20-BA98AF56E7CC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07524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C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7E9DEE0-F63E-4953-9380-C5F8F5EA709B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1915525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F3E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7E9DEE0-F63E-4953-9380-C5F8F5EA709B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2296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dia tum.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314" y="272020"/>
            <a:ext cx="1592757" cy="1592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F59C97-1B2D-426B-B79F-7526B4BE1654}" type="datetime1">
              <a:rPr lang="fi-FI" smtClean="0"/>
              <a:t>17.1.2024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82239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3FC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D007C-F4DE-4155-BDFF-F0A9BA880F23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42630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C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0F59C97-1B2D-426B-B79F-7526B4BE1654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59851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F3E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0F59C97-1B2D-426B-B79F-7526B4BE1654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60568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38193" cy="3386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Kuvan paikkamerkki 6"/>
          <p:cNvSpPr>
            <a:spLocks noGrp="1"/>
          </p:cNvSpPr>
          <p:nvPr>
            <p:ph type="pic" sz="quarter" idx="14"/>
          </p:nvPr>
        </p:nvSpPr>
        <p:spPr>
          <a:xfrm>
            <a:off x="0" y="3471825"/>
            <a:ext cx="6038193" cy="3386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6"/>
          <p:cNvSpPr>
            <a:spLocks noGrp="1"/>
          </p:cNvSpPr>
          <p:nvPr>
            <p:ph type="pic" sz="quarter" idx="15"/>
          </p:nvPr>
        </p:nvSpPr>
        <p:spPr>
          <a:xfrm>
            <a:off x="6142377" y="0"/>
            <a:ext cx="6038193" cy="3386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16"/>
          </p:nvPr>
        </p:nvSpPr>
        <p:spPr>
          <a:xfrm>
            <a:off x="6142377" y="3471825"/>
            <a:ext cx="6038193" cy="3386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1532-AA3B-416D-A50E-EEE95C012DFB}" type="datetime1">
              <a:rPr lang="fi-FI" smtClean="0"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1385280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1385280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15"/>
          </p:nvPr>
        </p:nvSpPr>
        <p:spPr>
          <a:xfrm>
            <a:off x="3895019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8"/>
          <p:cNvSpPr>
            <a:spLocks noGrp="1"/>
          </p:cNvSpPr>
          <p:nvPr>
            <p:ph type="body" sz="quarter" idx="16"/>
          </p:nvPr>
        </p:nvSpPr>
        <p:spPr>
          <a:xfrm>
            <a:off x="3895019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7"/>
          </p:nvPr>
        </p:nvSpPr>
        <p:spPr>
          <a:xfrm>
            <a:off x="6414484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414484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Kuvan paikkamerkki 6"/>
          <p:cNvSpPr>
            <a:spLocks noGrp="1"/>
          </p:cNvSpPr>
          <p:nvPr>
            <p:ph type="pic" sz="quarter" idx="19"/>
          </p:nvPr>
        </p:nvSpPr>
        <p:spPr>
          <a:xfrm>
            <a:off x="8943676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Tekstin paikkamerkki 8"/>
          <p:cNvSpPr>
            <a:spLocks noGrp="1"/>
          </p:cNvSpPr>
          <p:nvPr>
            <p:ph type="body" sz="quarter" idx="20"/>
          </p:nvPr>
        </p:nvSpPr>
        <p:spPr>
          <a:xfrm>
            <a:off x="8943676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54148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kooste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C74811-0B29-40E4-AB43-A69AB29D8AF9}" type="datetime1">
              <a:rPr lang="fi-FI" smtClean="0"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1385280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1385280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15"/>
          </p:nvPr>
        </p:nvSpPr>
        <p:spPr>
          <a:xfrm>
            <a:off x="3895019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8"/>
          <p:cNvSpPr>
            <a:spLocks noGrp="1"/>
          </p:cNvSpPr>
          <p:nvPr>
            <p:ph type="body" sz="quarter" idx="16"/>
          </p:nvPr>
        </p:nvSpPr>
        <p:spPr>
          <a:xfrm>
            <a:off x="3895019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7"/>
          </p:nvPr>
        </p:nvSpPr>
        <p:spPr>
          <a:xfrm>
            <a:off x="6414484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414484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Kuvan paikkamerkki 6"/>
          <p:cNvSpPr>
            <a:spLocks noGrp="1"/>
          </p:cNvSpPr>
          <p:nvPr>
            <p:ph type="pic" sz="quarter" idx="19"/>
          </p:nvPr>
        </p:nvSpPr>
        <p:spPr>
          <a:xfrm>
            <a:off x="8943676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Tekstin paikkamerkki 8"/>
          <p:cNvSpPr>
            <a:spLocks noGrp="1"/>
          </p:cNvSpPr>
          <p:nvPr>
            <p:ph type="body" sz="quarter" idx="20"/>
          </p:nvPr>
        </p:nvSpPr>
        <p:spPr>
          <a:xfrm>
            <a:off x="8943676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1136373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kooste vihreä">
    <p:bg>
      <p:bgPr>
        <a:solidFill>
          <a:srgbClr val="3F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82535-62E0-475B-8269-701F7DE79F21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1385280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1385280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15"/>
          </p:nvPr>
        </p:nvSpPr>
        <p:spPr>
          <a:xfrm>
            <a:off x="3895019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8"/>
          <p:cNvSpPr>
            <a:spLocks noGrp="1"/>
          </p:cNvSpPr>
          <p:nvPr>
            <p:ph type="body" sz="quarter" idx="16"/>
          </p:nvPr>
        </p:nvSpPr>
        <p:spPr>
          <a:xfrm>
            <a:off x="3895019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7"/>
          </p:nvPr>
        </p:nvSpPr>
        <p:spPr>
          <a:xfrm>
            <a:off x="6414484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414484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Kuvan paikkamerkki 6"/>
          <p:cNvSpPr>
            <a:spLocks noGrp="1"/>
          </p:cNvSpPr>
          <p:nvPr>
            <p:ph type="pic" sz="quarter" idx="19"/>
          </p:nvPr>
        </p:nvSpPr>
        <p:spPr>
          <a:xfrm>
            <a:off x="8943676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Tekstin paikkamerkki 8"/>
          <p:cNvSpPr>
            <a:spLocks noGrp="1"/>
          </p:cNvSpPr>
          <p:nvPr>
            <p:ph type="body" sz="quarter" idx="20"/>
          </p:nvPr>
        </p:nvSpPr>
        <p:spPr>
          <a:xfrm>
            <a:off x="8943676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380438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kooste sininen">
    <p:bg>
      <p:bgPr>
        <a:solidFill>
          <a:srgbClr val="CDD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DC74811-0B29-40E4-AB43-A69AB29D8AF9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1385280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1385280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15"/>
          </p:nvPr>
        </p:nvSpPr>
        <p:spPr>
          <a:xfrm>
            <a:off x="3895019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8"/>
          <p:cNvSpPr>
            <a:spLocks noGrp="1"/>
          </p:cNvSpPr>
          <p:nvPr>
            <p:ph type="body" sz="quarter" idx="16"/>
          </p:nvPr>
        </p:nvSpPr>
        <p:spPr>
          <a:xfrm>
            <a:off x="3895019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7"/>
          </p:nvPr>
        </p:nvSpPr>
        <p:spPr>
          <a:xfrm>
            <a:off x="6414484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414484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Kuvan paikkamerkki 6"/>
          <p:cNvSpPr>
            <a:spLocks noGrp="1"/>
          </p:cNvSpPr>
          <p:nvPr>
            <p:ph type="pic" sz="quarter" idx="19"/>
          </p:nvPr>
        </p:nvSpPr>
        <p:spPr>
          <a:xfrm>
            <a:off x="8943676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Tekstin paikkamerkki 8"/>
          <p:cNvSpPr>
            <a:spLocks noGrp="1"/>
          </p:cNvSpPr>
          <p:nvPr>
            <p:ph type="body" sz="quarter" idx="20"/>
          </p:nvPr>
        </p:nvSpPr>
        <p:spPr>
          <a:xfrm>
            <a:off x="8943676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07251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dia tum.sininen sinetti + ib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407" y="289391"/>
            <a:ext cx="1322297" cy="1322297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2" y="417322"/>
            <a:ext cx="1150763" cy="1131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kooste keltainen">
    <p:bg>
      <p:bgPr>
        <a:solidFill>
          <a:srgbClr val="F3E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DC74811-0B29-40E4-AB43-A69AB29D8AF9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1385280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1385280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15"/>
          </p:nvPr>
        </p:nvSpPr>
        <p:spPr>
          <a:xfrm>
            <a:off x="3895019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8"/>
          <p:cNvSpPr>
            <a:spLocks noGrp="1"/>
          </p:cNvSpPr>
          <p:nvPr>
            <p:ph type="body" sz="quarter" idx="16"/>
          </p:nvPr>
        </p:nvSpPr>
        <p:spPr>
          <a:xfrm>
            <a:off x="3895019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7"/>
          </p:nvPr>
        </p:nvSpPr>
        <p:spPr>
          <a:xfrm>
            <a:off x="6414484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414484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Kuvan paikkamerkki 6"/>
          <p:cNvSpPr>
            <a:spLocks noGrp="1"/>
          </p:cNvSpPr>
          <p:nvPr>
            <p:ph type="pic" sz="quarter" idx="19"/>
          </p:nvPr>
        </p:nvSpPr>
        <p:spPr>
          <a:xfrm>
            <a:off x="8943676" y="1925638"/>
            <a:ext cx="1912937" cy="2384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Tekstin paikkamerkki 8"/>
          <p:cNvSpPr>
            <a:spLocks noGrp="1"/>
          </p:cNvSpPr>
          <p:nvPr>
            <p:ph type="body" sz="quarter" idx="20"/>
          </p:nvPr>
        </p:nvSpPr>
        <p:spPr>
          <a:xfrm>
            <a:off x="8943676" y="4471900"/>
            <a:ext cx="1912937" cy="113032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251120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1CA9-83A9-4BFB-871F-964ADB961249}" type="datetime1">
              <a:rPr lang="fi-FI" smtClean="0"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191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3060C-B1EC-4859-804F-D0C3C28D34CD}" type="datetime1">
              <a:rPr lang="fi-FI" smtClean="0"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78011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vihreä">
    <p:bg>
      <p:bgPr>
        <a:solidFill>
          <a:srgbClr val="3F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AF3591-09A7-499E-9002-220888C4247E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934678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sininen">
    <p:bg>
      <p:bgPr>
        <a:solidFill>
          <a:srgbClr val="CDD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8ECCEE9-DCDF-4EB8-851E-57C2A3286902}" type="datetime1">
              <a:rPr lang="fi-FI" smtClean="0"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173824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eltainen">
    <p:bg>
      <p:bgPr>
        <a:solidFill>
          <a:srgbClr val="F3E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8ECCEE9-DCDF-4EB8-851E-57C2A3286902}" type="datetime1">
              <a:rPr lang="fi-FI" smtClean="0"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1673237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6E15E5-C51C-4E71-91A4-BC79DD61BA57}" type="datetime1">
              <a:rPr lang="fi-FI" smtClean="0"/>
              <a:t>17.1.2024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912821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tum.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6E15E5-C51C-4E71-91A4-BC79DD61BA57}" type="datetime1">
              <a:rPr lang="fi-FI" smtClean="0"/>
              <a:t>17.1.2024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vihreä">
    <p:bg>
      <p:bgPr>
        <a:solidFill>
          <a:srgbClr val="3F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E7453-E797-46A0-B746-46636097116B}" type="datetime1">
              <a:rPr lang="fi-FI" smtClean="0"/>
              <a:t>17.1.2024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991996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ininen">
    <p:bg>
      <p:bgPr>
        <a:solidFill>
          <a:srgbClr val="CDD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76E15E5-C51C-4E71-91A4-BC79DD61BA57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86094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dia vihreä">
    <p:bg>
      <p:bgPr>
        <a:solidFill>
          <a:srgbClr val="3F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4270B1-5D48-4BDA-989B-7865F4D36936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1C58D56-9FE7-40C0-A0AE-4FF23D87334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350076D-4865-4F1C-B6F7-553D4AABA1C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8B232FA-8E22-488A-9A1C-2B6DD101CF6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B9322DE-B266-4A79-9422-226E33E966B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FC6F565-EC86-4977-ADD0-9A472602613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5E579B6-C62C-45A4-9AB4-81DFF3DA051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314" y="272020"/>
            <a:ext cx="1592757" cy="15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01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eltainen">
    <p:bg>
      <p:bgPr>
        <a:solidFill>
          <a:srgbClr val="F3E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76E15E5-C51C-4E71-91A4-BC79DD61BA57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859159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76AABF1-03AF-43F4-8889-8DD0E0DD8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243" y="1414358"/>
            <a:ext cx="6092758" cy="40464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66F171-527A-4C01-A88D-5DDECF72AE81}" type="datetime1">
              <a:rPr lang="fi-FI" smtClean="0"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521562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2E1F60A5-7E1E-47A9-BA26-16AE1F5C3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243" y="1414358"/>
            <a:ext cx="6092756" cy="40464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C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4EA9D9-B02C-4A71-B188-A6542F3A5904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tx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22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2F32126-981B-462D-AEC9-B1A57C692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243" y="1414358"/>
            <a:ext cx="6092758" cy="40464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3FC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70471A-1D5F-430F-A2F3-2D52BA828899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1212906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log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7A3D0D2-8A18-4594-BB11-53BB17C6E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243" y="1414358"/>
            <a:ext cx="6092756" cy="40464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 flipH="1">
            <a:off x="0" y="0"/>
            <a:ext cx="6099243" cy="6858000"/>
          </a:xfrm>
          <a:prstGeom prst="rect">
            <a:avLst/>
          </a:prstGeom>
          <a:solidFill>
            <a:srgbClr val="F3E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A70471A-1D5F-430F-A2F3-2D52BA828899}" type="datetime1">
              <a:rPr lang="fi-FI" smtClean="0"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633042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black">
          <a:xfrm>
            <a:off x="6625514" y="2564276"/>
            <a:ext cx="1359134" cy="1607116"/>
          </a:xfrm>
          <a:custGeom>
            <a:avLst/>
            <a:gdLst>
              <a:gd name="T0" fmla="*/ 2064 w 5025"/>
              <a:gd name="T1" fmla="*/ 0 h 5921"/>
              <a:gd name="T2" fmla="*/ 168 w 5025"/>
              <a:gd name="T3" fmla="*/ 0 h 5921"/>
              <a:gd name="T4" fmla="*/ 0 w 5025"/>
              <a:gd name="T5" fmla="*/ 167 h 5921"/>
              <a:gd name="T6" fmla="*/ 0 w 5025"/>
              <a:gd name="T7" fmla="*/ 5753 h 5921"/>
              <a:gd name="T8" fmla="*/ 168 w 5025"/>
              <a:gd name="T9" fmla="*/ 5921 h 5921"/>
              <a:gd name="T10" fmla="*/ 2064 w 5025"/>
              <a:gd name="T11" fmla="*/ 5921 h 5921"/>
              <a:gd name="T12" fmla="*/ 5025 w 5025"/>
              <a:gd name="T13" fmla="*/ 2960 h 5921"/>
              <a:gd name="T14" fmla="*/ 2064 w 5025"/>
              <a:gd name="T15" fmla="*/ 0 h 5921"/>
              <a:gd name="T16" fmla="*/ 2232 w 5025"/>
              <a:gd name="T17" fmla="*/ 3654 h 5921"/>
              <a:gd name="T18" fmla="*/ 2232 w 5025"/>
              <a:gd name="T19" fmla="*/ 2266 h 5921"/>
              <a:gd name="T20" fmla="*/ 2779 w 5025"/>
              <a:gd name="T21" fmla="*/ 2960 h 5921"/>
              <a:gd name="T22" fmla="*/ 2232 w 5025"/>
              <a:gd name="T23" fmla="*/ 3654 h 5921"/>
              <a:gd name="T24" fmla="*/ 2232 w 5025"/>
              <a:gd name="T25" fmla="*/ 5580 h 5921"/>
              <a:gd name="T26" fmla="*/ 2232 w 5025"/>
              <a:gd name="T27" fmla="*/ 3998 h 5921"/>
              <a:gd name="T28" fmla="*/ 3115 w 5025"/>
              <a:gd name="T29" fmla="*/ 2960 h 5921"/>
              <a:gd name="T30" fmla="*/ 2232 w 5025"/>
              <a:gd name="T31" fmla="*/ 1923 h 5921"/>
              <a:gd name="T32" fmla="*/ 2232 w 5025"/>
              <a:gd name="T33" fmla="*/ 341 h 5921"/>
              <a:gd name="T34" fmla="*/ 3976 w 5025"/>
              <a:gd name="T35" fmla="*/ 1159 h 5921"/>
              <a:gd name="T36" fmla="*/ 4689 w 5025"/>
              <a:gd name="T37" fmla="*/ 2960 h 5921"/>
              <a:gd name="T38" fmla="*/ 3976 w 5025"/>
              <a:gd name="T39" fmla="*/ 4762 h 5921"/>
              <a:gd name="T40" fmla="*/ 2232 w 5025"/>
              <a:gd name="T41" fmla="*/ 5580 h 5921"/>
              <a:gd name="T42" fmla="*/ 1896 w 5025"/>
              <a:gd name="T43" fmla="*/ 5586 h 5921"/>
              <a:gd name="T44" fmla="*/ 336 w 5025"/>
              <a:gd name="T45" fmla="*/ 5586 h 5921"/>
              <a:gd name="T46" fmla="*/ 336 w 5025"/>
              <a:gd name="T47" fmla="*/ 335 h 5921"/>
              <a:gd name="T48" fmla="*/ 1896 w 5025"/>
              <a:gd name="T49" fmla="*/ 335 h 5921"/>
              <a:gd name="T50" fmla="*/ 1896 w 5025"/>
              <a:gd name="T51" fmla="*/ 5586 h 5921"/>
              <a:gd name="T52" fmla="*/ 1896 w 5025"/>
              <a:gd name="T53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25" h="5921">
                <a:moveTo>
                  <a:pt x="2064" y="0"/>
                </a:moveTo>
                <a:lnTo>
                  <a:pt x="168" y="0"/>
                </a:lnTo>
                <a:cubicBezTo>
                  <a:pt x="75" y="0"/>
                  <a:pt x="0" y="75"/>
                  <a:pt x="0" y="167"/>
                </a:cubicBezTo>
                <a:lnTo>
                  <a:pt x="0" y="5753"/>
                </a:lnTo>
                <a:cubicBezTo>
                  <a:pt x="0" y="5846"/>
                  <a:pt x="75" y="5921"/>
                  <a:pt x="168" y="5921"/>
                </a:cubicBezTo>
                <a:lnTo>
                  <a:pt x="2064" y="5921"/>
                </a:lnTo>
                <a:cubicBezTo>
                  <a:pt x="3697" y="5921"/>
                  <a:pt x="5025" y="4593"/>
                  <a:pt x="5025" y="2960"/>
                </a:cubicBezTo>
                <a:cubicBezTo>
                  <a:pt x="5025" y="1328"/>
                  <a:pt x="3697" y="0"/>
                  <a:pt x="2064" y="0"/>
                </a:cubicBezTo>
                <a:close/>
                <a:moveTo>
                  <a:pt x="2232" y="3654"/>
                </a:moveTo>
                <a:lnTo>
                  <a:pt x="2232" y="2266"/>
                </a:lnTo>
                <a:cubicBezTo>
                  <a:pt x="2554" y="2344"/>
                  <a:pt x="2779" y="2628"/>
                  <a:pt x="2779" y="2960"/>
                </a:cubicBezTo>
                <a:cubicBezTo>
                  <a:pt x="2779" y="3293"/>
                  <a:pt x="2554" y="3577"/>
                  <a:pt x="2232" y="3654"/>
                </a:cubicBezTo>
                <a:close/>
                <a:moveTo>
                  <a:pt x="2232" y="5580"/>
                </a:moveTo>
                <a:lnTo>
                  <a:pt x="2232" y="3998"/>
                </a:lnTo>
                <a:cubicBezTo>
                  <a:pt x="2736" y="3916"/>
                  <a:pt x="3115" y="3472"/>
                  <a:pt x="3115" y="2960"/>
                </a:cubicBezTo>
                <a:cubicBezTo>
                  <a:pt x="3115" y="2449"/>
                  <a:pt x="2736" y="2004"/>
                  <a:pt x="2232" y="1923"/>
                </a:cubicBezTo>
                <a:lnTo>
                  <a:pt x="2232" y="341"/>
                </a:lnTo>
                <a:cubicBezTo>
                  <a:pt x="2899" y="383"/>
                  <a:pt x="3518" y="673"/>
                  <a:pt x="3976" y="1159"/>
                </a:cubicBezTo>
                <a:cubicBezTo>
                  <a:pt x="4436" y="1647"/>
                  <a:pt x="4689" y="2287"/>
                  <a:pt x="4689" y="2960"/>
                </a:cubicBezTo>
                <a:cubicBezTo>
                  <a:pt x="4689" y="3634"/>
                  <a:pt x="4436" y="4274"/>
                  <a:pt x="3976" y="4762"/>
                </a:cubicBezTo>
                <a:cubicBezTo>
                  <a:pt x="3518" y="5248"/>
                  <a:pt x="2899" y="5538"/>
                  <a:pt x="2232" y="5580"/>
                </a:cubicBezTo>
                <a:close/>
                <a:moveTo>
                  <a:pt x="1896" y="5586"/>
                </a:moveTo>
                <a:lnTo>
                  <a:pt x="336" y="5586"/>
                </a:lnTo>
                <a:lnTo>
                  <a:pt x="336" y="335"/>
                </a:lnTo>
                <a:lnTo>
                  <a:pt x="1896" y="335"/>
                </a:lnTo>
                <a:lnTo>
                  <a:pt x="1896" y="5586"/>
                </a:lnTo>
                <a:close/>
                <a:moveTo>
                  <a:pt x="1896" y="3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black">
          <a:xfrm>
            <a:off x="8146791" y="2564276"/>
            <a:ext cx="603265" cy="1607116"/>
          </a:xfrm>
          <a:custGeom>
            <a:avLst/>
            <a:gdLst>
              <a:gd name="T0" fmla="*/ 2065 w 2232"/>
              <a:gd name="T1" fmla="*/ 0 h 5921"/>
              <a:gd name="T2" fmla="*/ 168 w 2232"/>
              <a:gd name="T3" fmla="*/ 0 h 5921"/>
              <a:gd name="T4" fmla="*/ 0 w 2232"/>
              <a:gd name="T5" fmla="*/ 167 h 5921"/>
              <a:gd name="T6" fmla="*/ 0 w 2232"/>
              <a:gd name="T7" fmla="*/ 5753 h 5921"/>
              <a:gd name="T8" fmla="*/ 168 w 2232"/>
              <a:gd name="T9" fmla="*/ 5921 h 5921"/>
              <a:gd name="T10" fmla="*/ 2065 w 2232"/>
              <a:gd name="T11" fmla="*/ 5921 h 5921"/>
              <a:gd name="T12" fmla="*/ 2232 w 2232"/>
              <a:gd name="T13" fmla="*/ 5753 h 5921"/>
              <a:gd name="T14" fmla="*/ 2232 w 2232"/>
              <a:gd name="T15" fmla="*/ 167 h 5921"/>
              <a:gd name="T16" fmla="*/ 2065 w 2232"/>
              <a:gd name="T17" fmla="*/ 0 h 5921"/>
              <a:gd name="T18" fmla="*/ 1897 w 2232"/>
              <a:gd name="T19" fmla="*/ 5586 h 5921"/>
              <a:gd name="T20" fmla="*/ 336 w 2232"/>
              <a:gd name="T21" fmla="*/ 5586 h 5921"/>
              <a:gd name="T22" fmla="*/ 336 w 2232"/>
              <a:gd name="T23" fmla="*/ 335 h 5921"/>
              <a:gd name="T24" fmla="*/ 1897 w 2232"/>
              <a:gd name="T25" fmla="*/ 335 h 5921"/>
              <a:gd name="T26" fmla="*/ 1897 w 2232"/>
              <a:gd name="T27" fmla="*/ 5586 h 5921"/>
              <a:gd name="T28" fmla="*/ 1897 w 2232"/>
              <a:gd name="T29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32" h="5921">
                <a:moveTo>
                  <a:pt x="2065" y="0"/>
                </a:moveTo>
                <a:lnTo>
                  <a:pt x="168" y="0"/>
                </a:lnTo>
                <a:cubicBezTo>
                  <a:pt x="76" y="0"/>
                  <a:pt x="0" y="75"/>
                  <a:pt x="0" y="167"/>
                </a:cubicBezTo>
                <a:lnTo>
                  <a:pt x="0" y="5753"/>
                </a:lnTo>
                <a:cubicBezTo>
                  <a:pt x="0" y="5846"/>
                  <a:pt x="76" y="5921"/>
                  <a:pt x="168" y="5921"/>
                </a:cubicBezTo>
                <a:lnTo>
                  <a:pt x="2065" y="5921"/>
                </a:lnTo>
                <a:cubicBezTo>
                  <a:pt x="2157" y="5921"/>
                  <a:pt x="2232" y="5846"/>
                  <a:pt x="2232" y="5753"/>
                </a:cubicBezTo>
                <a:lnTo>
                  <a:pt x="2232" y="167"/>
                </a:lnTo>
                <a:cubicBezTo>
                  <a:pt x="2232" y="75"/>
                  <a:pt x="2157" y="0"/>
                  <a:pt x="2065" y="0"/>
                </a:cubicBezTo>
                <a:close/>
                <a:moveTo>
                  <a:pt x="1897" y="5586"/>
                </a:moveTo>
                <a:lnTo>
                  <a:pt x="336" y="5586"/>
                </a:lnTo>
                <a:lnTo>
                  <a:pt x="336" y="335"/>
                </a:lnTo>
                <a:lnTo>
                  <a:pt x="1897" y="335"/>
                </a:lnTo>
                <a:lnTo>
                  <a:pt x="1897" y="5586"/>
                </a:lnTo>
                <a:close/>
                <a:moveTo>
                  <a:pt x="1897" y="3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black">
          <a:xfrm>
            <a:off x="3388629" y="2564276"/>
            <a:ext cx="1293562" cy="1607116"/>
          </a:xfrm>
          <a:custGeom>
            <a:avLst/>
            <a:gdLst>
              <a:gd name="T0" fmla="*/ 4737 w 4781"/>
              <a:gd name="T1" fmla="*/ 2509 h 5921"/>
              <a:gd name="T2" fmla="*/ 2155 w 4781"/>
              <a:gd name="T3" fmla="*/ 0 h 5921"/>
              <a:gd name="T4" fmla="*/ 168 w 4781"/>
              <a:gd name="T5" fmla="*/ 0 h 5921"/>
              <a:gd name="T6" fmla="*/ 0 w 4781"/>
              <a:gd name="T7" fmla="*/ 168 h 5921"/>
              <a:gd name="T8" fmla="*/ 0 w 4781"/>
              <a:gd name="T9" fmla="*/ 5753 h 5921"/>
              <a:gd name="T10" fmla="*/ 168 w 4781"/>
              <a:gd name="T11" fmla="*/ 5921 h 5921"/>
              <a:gd name="T12" fmla="*/ 4563 w 4781"/>
              <a:gd name="T13" fmla="*/ 5921 h 5921"/>
              <a:gd name="T14" fmla="*/ 4695 w 4781"/>
              <a:gd name="T15" fmla="*/ 5651 h 5921"/>
              <a:gd name="T16" fmla="*/ 3789 w 4781"/>
              <a:gd name="T17" fmla="*/ 4485 h 5921"/>
              <a:gd name="T18" fmla="*/ 4737 w 4781"/>
              <a:gd name="T19" fmla="*/ 2509 h 5921"/>
              <a:gd name="T20" fmla="*/ 336 w 4781"/>
              <a:gd name="T21" fmla="*/ 4683 h 5921"/>
              <a:gd name="T22" fmla="*/ 336 w 4781"/>
              <a:gd name="T23" fmla="*/ 594 h 5921"/>
              <a:gd name="T24" fmla="*/ 3300 w 4781"/>
              <a:gd name="T25" fmla="*/ 4404 h 5921"/>
              <a:gd name="T26" fmla="*/ 2155 w 4781"/>
              <a:gd name="T27" fmla="*/ 4683 h 5921"/>
              <a:gd name="T28" fmla="*/ 336 w 4781"/>
              <a:gd name="T29" fmla="*/ 4683 h 5921"/>
              <a:gd name="T30" fmla="*/ 3583 w 4781"/>
              <a:gd name="T31" fmla="*/ 4221 h 5921"/>
              <a:gd name="T32" fmla="*/ 560 w 4781"/>
              <a:gd name="T33" fmla="*/ 335 h 5921"/>
              <a:gd name="T34" fmla="*/ 2155 w 4781"/>
              <a:gd name="T35" fmla="*/ 335 h 5921"/>
              <a:gd name="T36" fmla="*/ 4401 w 4781"/>
              <a:gd name="T37" fmla="*/ 2509 h 5921"/>
              <a:gd name="T38" fmla="*/ 3583 w 4781"/>
              <a:gd name="T39" fmla="*/ 4221 h 5921"/>
              <a:gd name="T40" fmla="*/ 4219 w 4781"/>
              <a:gd name="T41" fmla="*/ 5586 h 5921"/>
              <a:gd name="T42" fmla="*/ 336 w 4781"/>
              <a:gd name="T43" fmla="*/ 5586 h 5921"/>
              <a:gd name="T44" fmla="*/ 336 w 4781"/>
              <a:gd name="T45" fmla="*/ 5019 h 5921"/>
              <a:gd name="T46" fmla="*/ 2155 w 4781"/>
              <a:gd name="T47" fmla="*/ 5019 h 5921"/>
              <a:gd name="T48" fmla="*/ 3509 w 4781"/>
              <a:gd name="T49" fmla="*/ 4673 h 5921"/>
              <a:gd name="T50" fmla="*/ 4219 w 4781"/>
              <a:gd name="T51" fmla="*/ 5586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81" h="5921">
                <a:moveTo>
                  <a:pt x="4737" y="2509"/>
                </a:moveTo>
                <a:cubicBezTo>
                  <a:pt x="4737" y="1078"/>
                  <a:pt x="3627" y="0"/>
                  <a:pt x="2155" y="0"/>
                </a:cubicBezTo>
                <a:lnTo>
                  <a:pt x="168" y="0"/>
                </a:lnTo>
                <a:cubicBezTo>
                  <a:pt x="75" y="0"/>
                  <a:pt x="0" y="75"/>
                  <a:pt x="0" y="168"/>
                </a:cubicBezTo>
                <a:lnTo>
                  <a:pt x="0" y="5753"/>
                </a:lnTo>
                <a:cubicBezTo>
                  <a:pt x="0" y="5846"/>
                  <a:pt x="75" y="5921"/>
                  <a:pt x="168" y="5921"/>
                </a:cubicBezTo>
                <a:lnTo>
                  <a:pt x="4563" y="5921"/>
                </a:lnTo>
                <a:cubicBezTo>
                  <a:pt x="4703" y="5921"/>
                  <a:pt x="4781" y="5761"/>
                  <a:pt x="4695" y="5651"/>
                </a:cubicBezTo>
                <a:lnTo>
                  <a:pt x="3789" y="4485"/>
                </a:lnTo>
                <a:cubicBezTo>
                  <a:pt x="4392" y="4020"/>
                  <a:pt x="4737" y="3300"/>
                  <a:pt x="4737" y="2509"/>
                </a:cubicBezTo>
                <a:close/>
                <a:moveTo>
                  <a:pt x="336" y="4683"/>
                </a:moveTo>
                <a:lnTo>
                  <a:pt x="336" y="594"/>
                </a:lnTo>
                <a:lnTo>
                  <a:pt x="3300" y="4404"/>
                </a:lnTo>
                <a:cubicBezTo>
                  <a:pt x="2961" y="4589"/>
                  <a:pt x="2576" y="4683"/>
                  <a:pt x="2155" y="4683"/>
                </a:cubicBezTo>
                <a:lnTo>
                  <a:pt x="336" y="4683"/>
                </a:lnTo>
                <a:close/>
                <a:moveTo>
                  <a:pt x="3583" y="4221"/>
                </a:moveTo>
                <a:lnTo>
                  <a:pt x="560" y="335"/>
                </a:lnTo>
                <a:lnTo>
                  <a:pt x="2155" y="335"/>
                </a:lnTo>
                <a:cubicBezTo>
                  <a:pt x="3457" y="335"/>
                  <a:pt x="4401" y="1250"/>
                  <a:pt x="4401" y="2509"/>
                </a:cubicBezTo>
                <a:cubicBezTo>
                  <a:pt x="4401" y="3196"/>
                  <a:pt x="4103" y="3819"/>
                  <a:pt x="3583" y="4221"/>
                </a:cubicBezTo>
                <a:close/>
                <a:moveTo>
                  <a:pt x="4219" y="5586"/>
                </a:moveTo>
                <a:lnTo>
                  <a:pt x="336" y="5586"/>
                </a:lnTo>
                <a:lnTo>
                  <a:pt x="336" y="5019"/>
                </a:lnTo>
                <a:lnTo>
                  <a:pt x="2155" y="5019"/>
                </a:lnTo>
                <a:cubicBezTo>
                  <a:pt x="2646" y="5019"/>
                  <a:pt x="3114" y="4899"/>
                  <a:pt x="3509" y="4673"/>
                </a:cubicBezTo>
                <a:lnTo>
                  <a:pt x="4219" y="55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black">
          <a:xfrm>
            <a:off x="8865701" y="2564276"/>
            <a:ext cx="1717993" cy="1607116"/>
          </a:xfrm>
          <a:custGeom>
            <a:avLst/>
            <a:gdLst>
              <a:gd name="T0" fmla="*/ 6334 w 6352"/>
              <a:gd name="T1" fmla="*/ 5698 h 5921"/>
              <a:gd name="T2" fmla="*/ 4347 w 6352"/>
              <a:gd name="T3" fmla="*/ 111 h 5921"/>
              <a:gd name="T4" fmla="*/ 4189 w 6352"/>
              <a:gd name="T5" fmla="*/ 0 h 5921"/>
              <a:gd name="T6" fmla="*/ 2183 w 6352"/>
              <a:gd name="T7" fmla="*/ 0 h 5921"/>
              <a:gd name="T8" fmla="*/ 2025 w 6352"/>
              <a:gd name="T9" fmla="*/ 111 h 5921"/>
              <a:gd name="T10" fmla="*/ 38 w 6352"/>
              <a:gd name="T11" fmla="*/ 5698 h 5921"/>
              <a:gd name="T12" fmla="*/ 196 w 6352"/>
              <a:gd name="T13" fmla="*/ 5921 h 5921"/>
              <a:gd name="T14" fmla="*/ 2202 w 6352"/>
              <a:gd name="T15" fmla="*/ 5921 h 5921"/>
              <a:gd name="T16" fmla="*/ 2360 w 6352"/>
              <a:gd name="T17" fmla="*/ 5810 h 5921"/>
              <a:gd name="T18" fmla="*/ 3186 w 6352"/>
              <a:gd name="T19" fmla="*/ 3488 h 5921"/>
              <a:gd name="T20" fmla="*/ 4011 w 6352"/>
              <a:gd name="T21" fmla="*/ 5810 h 5921"/>
              <a:gd name="T22" fmla="*/ 4169 w 6352"/>
              <a:gd name="T23" fmla="*/ 5921 h 5921"/>
              <a:gd name="T24" fmla="*/ 6176 w 6352"/>
              <a:gd name="T25" fmla="*/ 5921 h 5921"/>
              <a:gd name="T26" fmla="*/ 6313 w 6352"/>
              <a:gd name="T27" fmla="*/ 5851 h 5921"/>
              <a:gd name="T28" fmla="*/ 6334 w 6352"/>
              <a:gd name="T29" fmla="*/ 5698 h 5921"/>
              <a:gd name="T30" fmla="*/ 434 w 6352"/>
              <a:gd name="T31" fmla="*/ 5586 h 5921"/>
              <a:gd name="T32" fmla="*/ 2183 w 6352"/>
              <a:gd name="T33" fmla="*/ 668 h 5921"/>
              <a:gd name="T34" fmla="*/ 3008 w 6352"/>
              <a:gd name="T35" fmla="*/ 2987 h 5921"/>
              <a:gd name="T36" fmla="*/ 2084 w 6352"/>
              <a:gd name="T37" fmla="*/ 5586 h 5921"/>
              <a:gd name="T38" fmla="*/ 434 w 6352"/>
              <a:gd name="T39" fmla="*/ 5586 h 5921"/>
              <a:gd name="T40" fmla="*/ 5937 w 6352"/>
              <a:gd name="T41" fmla="*/ 5586 h 5921"/>
              <a:gd name="T42" fmla="*/ 4288 w 6352"/>
              <a:gd name="T43" fmla="*/ 5586 h 5921"/>
              <a:gd name="T44" fmla="*/ 3364 w 6352"/>
              <a:gd name="T45" fmla="*/ 2987 h 5921"/>
              <a:gd name="T46" fmla="*/ 4189 w 6352"/>
              <a:gd name="T47" fmla="*/ 668 h 5921"/>
              <a:gd name="T48" fmla="*/ 5937 w 6352"/>
              <a:gd name="T49" fmla="*/ 5586 h 5921"/>
              <a:gd name="T50" fmla="*/ 3951 w 6352"/>
              <a:gd name="T51" fmla="*/ 335 h 5921"/>
              <a:gd name="T52" fmla="*/ 3186 w 6352"/>
              <a:gd name="T53" fmla="*/ 2486 h 5921"/>
              <a:gd name="T54" fmla="*/ 2421 w 6352"/>
              <a:gd name="T55" fmla="*/ 335 h 5921"/>
              <a:gd name="T56" fmla="*/ 3951 w 6352"/>
              <a:gd name="T57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52" h="5921">
                <a:moveTo>
                  <a:pt x="6334" y="5698"/>
                </a:moveTo>
                <a:lnTo>
                  <a:pt x="4347" y="111"/>
                </a:lnTo>
                <a:cubicBezTo>
                  <a:pt x="4323" y="44"/>
                  <a:pt x="4260" y="0"/>
                  <a:pt x="4189" y="0"/>
                </a:cubicBezTo>
                <a:lnTo>
                  <a:pt x="2183" y="0"/>
                </a:lnTo>
                <a:cubicBezTo>
                  <a:pt x="2112" y="0"/>
                  <a:pt x="2049" y="44"/>
                  <a:pt x="2025" y="111"/>
                </a:cubicBezTo>
                <a:lnTo>
                  <a:pt x="38" y="5698"/>
                </a:lnTo>
                <a:cubicBezTo>
                  <a:pt x="0" y="5807"/>
                  <a:pt x="80" y="5921"/>
                  <a:pt x="196" y="5921"/>
                </a:cubicBezTo>
                <a:lnTo>
                  <a:pt x="2202" y="5921"/>
                </a:lnTo>
                <a:cubicBezTo>
                  <a:pt x="2273" y="5921"/>
                  <a:pt x="2337" y="5877"/>
                  <a:pt x="2360" y="5810"/>
                </a:cubicBezTo>
                <a:lnTo>
                  <a:pt x="3186" y="3488"/>
                </a:lnTo>
                <a:lnTo>
                  <a:pt x="4011" y="5810"/>
                </a:lnTo>
                <a:cubicBezTo>
                  <a:pt x="4035" y="5877"/>
                  <a:pt x="4098" y="5921"/>
                  <a:pt x="4169" y="5921"/>
                </a:cubicBezTo>
                <a:lnTo>
                  <a:pt x="6176" y="5921"/>
                </a:lnTo>
                <a:cubicBezTo>
                  <a:pt x="6230" y="5921"/>
                  <a:pt x="6281" y="5895"/>
                  <a:pt x="6313" y="5851"/>
                </a:cubicBezTo>
                <a:cubicBezTo>
                  <a:pt x="6344" y="5806"/>
                  <a:pt x="6352" y="5749"/>
                  <a:pt x="6334" y="5698"/>
                </a:cubicBezTo>
                <a:close/>
                <a:moveTo>
                  <a:pt x="434" y="5586"/>
                </a:moveTo>
                <a:lnTo>
                  <a:pt x="2183" y="668"/>
                </a:lnTo>
                <a:lnTo>
                  <a:pt x="3008" y="2987"/>
                </a:lnTo>
                <a:lnTo>
                  <a:pt x="2084" y="5586"/>
                </a:lnTo>
                <a:lnTo>
                  <a:pt x="434" y="5586"/>
                </a:lnTo>
                <a:close/>
                <a:moveTo>
                  <a:pt x="5937" y="5586"/>
                </a:moveTo>
                <a:lnTo>
                  <a:pt x="4288" y="5586"/>
                </a:lnTo>
                <a:lnTo>
                  <a:pt x="3364" y="2987"/>
                </a:lnTo>
                <a:lnTo>
                  <a:pt x="4189" y="668"/>
                </a:lnTo>
                <a:lnTo>
                  <a:pt x="5937" y="5586"/>
                </a:lnTo>
                <a:close/>
                <a:moveTo>
                  <a:pt x="3951" y="335"/>
                </a:moveTo>
                <a:lnTo>
                  <a:pt x="3186" y="2486"/>
                </a:lnTo>
                <a:lnTo>
                  <a:pt x="2421" y="335"/>
                </a:lnTo>
                <a:lnTo>
                  <a:pt x="3951" y="3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black">
          <a:xfrm>
            <a:off x="4785914" y="2564276"/>
            <a:ext cx="1717993" cy="1607116"/>
          </a:xfrm>
          <a:custGeom>
            <a:avLst/>
            <a:gdLst>
              <a:gd name="T0" fmla="*/ 4347 w 6352"/>
              <a:gd name="T1" fmla="*/ 111 h 5921"/>
              <a:gd name="T2" fmla="*/ 4189 w 6352"/>
              <a:gd name="T3" fmla="*/ 0 h 5921"/>
              <a:gd name="T4" fmla="*/ 2184 w 6352"/>
              <a:gd name="T5" fmla="*/ 0 h 5921"/>
              <a:gd name="T6" fmla="*/ 2026 w 6352"/>
              <a:gd name="T7" fmla="*/ 111 h 5921"/>
              <a:gd name="T8" fmla="*/ 39 w 6352"/>
              <a:gd name="T9" fmla="*/ 5698 h 5921"/>
              <a:gd name="T10" fmla="*/ 197 w 6352"/>
              <a:gd name="T11" fmla="*/ 5921 h 5921"/>
              <a:gd name="T12" fmla="*/ 2203 w 6352"/>
              <a:gd name="T13" fmla="*/ 5921 h 5921"/>
              <a:gd name="T14" fmla="*/ 2361 w 6352"/>
              <a:gd name="T15" fmla="*/ 5810 h 5921"/>
              <a:gd name="T16" fmla="*/ 3187 w 6352"/>
              <a:gd name="T17" fmla="*/ 3488 h 5921"/>
              <a:gd name="T18" fmla="*/ 4012 w 6352"/>
              <a:gd name="T19" fmla="*/ 5810 h 5921"/>
              <a:gd name="T20" fmla="*/ 4170 w 6352"/>
              <a:gd name="T21" fmla="*/ 5921 h 5921"/>
              <a:gd name="T22" fmla="*/ 6177 w 6352"/>
              <a:gd name="T23" fmla="*/ 5921 h 5921"/>
              <a:gd name="T24" fmla="*/ 6313 w 6352"/>
              <a:gd name="T25" fmla="*/ 5851 h 5921"/>
              <a:gd name="T26" fmla="*/ 6334 w 6352"/>
              <a:gd name="T27" fmla="*/ 5698 h 5921"/>
              <a:gd name="T28" fmla="*/ 4347 w 6352"/>
              <a:gd name="T29" fmla="*/ 111 h 5921"/>
              <a:gd name="T30" fmla="*/ 3008 w 6352"/>
              <a:gd name="T31" fmla="*/ 2987 h 5921"/>
              <a:gd name="T32" fmla="*/ 2084 w 6352"/>
              <a:gd name="T33" fmla="*/ 5586 h 5921"/>
              <a:gd name="T34" fmla="*/ 435 w 6352"/>
              <a:gd name="T35" fmla="*/ 5586 h 5921"/>
              <a:gd name="T36" fmla="*/ 2184 w 6352"/>
              <a:gd name="T37" fmla="*/ 668 h 5921"/>
              <a:gd name="T38" fmla="*/ 3008 w 6352"/>
              <a:gd name="T39" fmla="*/ 2987 h 5921"/>
              <a:gd name="T40" fmla="*/ 4289 w 6352"/>
              <a:gd name="T41" fmla="*/ 5586 h 5921"/>
              <a:gd name="T42" fmla="*/ 3365 w 6352"/>
              <a:gd name="T43" fmla="*/ 2987 h 5921"/>
              <a:gd name="T44" fmla="*/ 4189 w 6352"/>
              <a:gd name="T45" fmla="*/ 668 h 5921"/>
              <a:gd name="T46" fmla="*/ 5938 w 6352"/>
              <a:gd name="T47" fmla="*/ 5586 h 5921"/>
              <a:gd name="T48" fmla="*/ 4289 w 6352"/>
              <a:gd name="T49" fmla="*/ 5586 h 5921"/>
              <a:gd name="T50" fmla="*/ 3951 w 6352"/>
              <a:gd name="T51" fmla="*/ 335 h 5921"/>
              <a:gd name="T52" fmla="*/ 3187 w 6352"/>
              <a:gd name="T53" fmla="*/ 2486 h 5921"/>
              <a:gd name="T54" fmla="*/ 2422 w 6352"/>
              <a:gd name="T55" fmla="*/ 335 h 5921"/>
              <a:gd name="T56" fmla="*/ 3951 w 6352"/>
              <a:gd name="T57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52" h="5921">
                <a:moveTo>
                  <a:pt x="4347" y="111"/>
                </a:moveTo>
                <a:cubicBezTo>
                  <a:pt x="4324" y="44"/>
                  <a:pt x="4260" y="0"/>
                  <a:pt x="4189" y="0"/>
                </a:cubicBezTo>
                <a:lnTo>
                  <a:pt x="2184" y="0"/>
                </a:lnTo>
                <a:cubicBezTo>
                  <a:pt x="2113" y="0"/>
                  <a:pt x="2049" y="44"/>
                  <a:pt x="2026" y="111"/>
                </a:cubicBezTo>
                <a:lnTo>
                  <a:pt x="39" y="5698"/>
                </a:lnTo>
                <a:cubicBezTo>
                  <a:pt x="0" y="5807"/>
                  <a:pt x="81" y="5921"/>
                  <a:pt x="197" y="5921"/>
                </a:cubicBezTo>
                <a:lnTo>
                  <a:pt x="2203" y="5921"/>
                </a:lnTo>
                <a:cubicBezTo>
                  <a:pt x="2274" y="5921"/>
                  <a:pt x="2337" y="5877"/>
                  <a:pt x="2361" y="5810"/>
                </a:cubicBezTo>
                <a:lnTo>
                  <a:pt x="3187" y="3488"/>
                </a:lnTo>
                <a:lnTo>
                  <a:pt x="4012" y="5810"/>
                </a:lnTo>
                <a:cubicBezTo>
                  <a:pt x="4036" y="5877"/>
                  <a:pt x="4099" y="5921"/>
                  <a:pt x="4170" y="5921"/>
                </a:cubicBezTo>
                <a:lnTo>
                  <a:pt x="6177" y="5921"/>
                </a:lnTo>
                <a:cubicBezTo>
                  <a:pt x="6231" y="5921"/>
                  <a:pt x="6282" y="5895"/>
                  <a:pt x="6313" y="5851"/>
                </a:cubicBezTo>
                <a:cubicBezTo>
                  <a:pt x="6345" y="5806"/>
                  <a:pt x="6352" y="5749"/>
                  <a:pt x="6334" y="5698"/>
                </a:cubicBezTo>
                <a:lnTo>
                  <a:pt x="4347" y="111"/>
                </a:lnTo>
                <a:close/>
                <a:moveTo>
                  <a:pt x="3008" y="2987"/>
                </a:moveTo>
                <a:lnTo>
                  <a:pt x="2084" y="5586"/>
                </a:lnTo>
                <a:lnTo>
                  <a:pt x="435" y="5586"/>
                </a:lnTo>
                <a:lnTo>
                  <a:pt x="2184" y="668"/>
                </a:lnTo>
                <a:lnTo>
                  <a:pt x="3008" y="2987"/>
                </a:lnTo>
                <a:close/>
                <a:moveTo>
                  <a:pt x="4289" y="5586"/>
                </a:moveTo>
                <a:lnTo>
                  <a:pt x="3365" y="2987"/>
                </a:lnTo>
                <a:lnTo>
                  <a:pt x="4189" y="668"/>
                </a:lnTo>
                <a:lnTo>
                  <a:pt x="5938" y="5586"/>
                </a:lnTo>
                <a:lnTo>
                  <a:pt x="4289" y="5586"/>
                </a:lnTo>
                <a:close/>
                <a:moveTo>
                  <a:pt x="3951" y="335"/>
                </a:moveTo>
                <a:lnTo>
                  <a:pt x="3187" y="2486"/>
                </a:lnTo>
                <a:lnTo>
                  <a:pt x="2422" y="335"/>
                </a:lnTo>
                <a:lnTo>
                  <a:pt x="3951" y="3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black">
          <a:xfrm>
            <a:off x="1605064" y="2534471"/>
            <a:ext cx="1651229" cy="1655998"/>
          </a:xfrm>
          <a:custGeom>
            <a:avLst/>
            <a:gdLst>
              <a:gd name="T0" fmla="*/ 5938 w 6106"/>
              <a:gd name="T1" fmla="*/ 2902 h 6100"/>
              <a:gd name="T2" fmla="*/ 3076 w 6106"/>
              <a:gd name="T3" fmla="*/ 2902 h 6100"/>
              <a:gd name="T4" fmla="*/ 2909 w 6106"/>
              <a:gd name="T5" fmla="*/ 3069 h 6100"/>
              <a:gd name="T6" fmla="*/ 2909 w 6106"/>
              <a:gd name="T7" fmla="*/ 3783 h 6100"/>
              <a:gd name="T8" fmla="*/ 2353 w 6106"/>
              <a:gd name="T9" fmla="*/ 2959 h 6100"/>
              <a:gd name="T10" fmla="*/ 2908 w 6106"/>
              <a:gd name="T11" fmla="*/ 2358 h 6100"/>
              <a:gd name="T12" fmla="*/ 3595 w 6106"/>
              <a:gd name="T13" fmla="*/ 2553 h 6100"/>
              <a:gd name="T14" fmla="*/ 3715 w 6106"/>
              <a:gd name="T15" fmla="*/ 2601 h 6100"/>
              <a:gd name="T16" fmla="*/ 3834 w 6106"/>
              <a:gd name="T17" fmla="*/ 2553 h 6100"/>
              <a:gd name="T18" fmla="*/ 5219 w 6106"/>
              <a:gd name="T19" fmla="*/ 1168 h 6100"/>
              <a:gd name="T20" fmla="*/ 5219 w 6106"/>
              <a:gd name="T21" fmla="*/ 931 h 6100"/>
              <a:gd name="T22" fmla="*/ 2905 w 6106"/>
              <a:gd name="T23" fmla="*/ 48 h 6100"/>
              <a:gd name="T24" fmla="*/ 942 w 6106"/>
              <a:gd name="T25" fmla="*/ 914 h 6100"/>
              <a:gd name="T26" fmla="*/ 56 w 6106"/>
              <a:gd name="T27" fmla="*/ 2868 h 6100"/>
              <a:gd name="T28" fmla="*/ 868 w 6106"/>
              <a:gd name="T29" fmla="*/ 5140 h 6100"/>
              <a:gd name="T30" fmla="*/ 3077 w 6106"/>
              <a:gd name="T31" fmla="*/ 6100 h 6100"/>
              <a:gd name="T32" fmla="*/ 6106 w 6106"/>
              <a:gd name="T33" fmla="*/ 3071 h 6100"/>
              <a:gd name="T34" fmla="*/ 5938 w 6106"/>
              <a:gd name="T35" fmla="*/ 2902 h 6100"/>
              <a:gd name="T36" fmla="*/ 3246 w 6106"/>
              <a:gd name="T37" fmla="*/ 5757 h 6100"/>
              <a:gd name="T38" fmla="*/ 3246 w 6106"/>
              <a:gd name="T39" fmla="*/ 3239 h 6100"/>
              <a:gd name="T40" fmla="*/ 5763 w 6106"/>
              <a:gd name="T41" fmla="*/ 3239 h 6100"/>
              <a:gd name="T42" fmla="*/ 4976 w 6106"/>
              <a:gd name="T43" fmla="*/ 4969 h 6100"/>
              <a:gd name="T44" fmla="*/ 3246 w 6106"/>
              <a:gd name="T45" fmla="*/ 5757 h 6100"/>
              <a:gd name="T46" fmla="*/ 2007 w 6106"/>
              <a:gd name="T47" fmla="*/ 3071 h 6100"/>
              <a:gd name="T48" fmla="*/ 2909 w 6106"/>
              <a:gd name="T49" fmla="*/ 4128 h 6100"/>
              <a:gd name="T50" fmla="*/ 2909 w 6106"/>
              <a:gd name="T51" fmla="*/ 5757 h 6100"/>
              <a:gd name="T52" fmla="*/ 1119 w 6106"/>
              <a:gd name="T53" fmla="*/ 4919 h 6100"/>
              <a:gd name="T54" fmla="*/ 387 w 6106"/>
              <a:gd name="T55" fmla="*/ 3071 h 6100"/>
              <a:gd name="T56" fmla="*/ 3077 w 6106"/>
              <a:gd name="T57" fmla="*/ 381 h 6100"/>
              <a:gd name="T58" fmla="*/ 4857 w 6106"/>
              <a:gd name="T59" fmla="*/ 1053 h 6100"/>
              <a:gd name="T60" fmla="*/ 3705 w 6106"/>
              <a:gd name="T61" fmla="*/ 2205 h 6100"/>
              <a:gd name="T62" fmla="*/ 3077 w 6106"/>
              <a:gd name="T63" fmla="*/ 2001 h 6100"/>
              <a:gd name="T64" fmla="*/ 2007 w 6106"/>
              <a:gd name="T65" fmla="*/ 3071 h 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06" h="6100">
                <a:moveTo>
                  <a:pt x="5938" y="2902"/>
                </a:moveTo>
                <a:lnTo>
                  <a:pt x="3076" y="2902"/>
                </a:lnTo>
                <a:cubicBezTo>
                  <a:pt x="2984" y="2902"/>
                  <a:pt x="2909" y="2977"/>
                  <a:pt x="2909" y="3069"/>
                </a:cubicBezTo>
                <a:lnTo>
                  <a:pt x="2909" y="3783"/>
                </a:lnTo>
                <a:cubicBezTo>
                  <a:pt x="2536" y="3696"/>
                  <a:pt x="2296" y="3347"/>
                  <a:pt x="2353" y="2959"/>
                </a:cubicBezTo>
                <a:cubicBezTo>
                  <a:pt x="2396" y="2666"/>
                  <a:pt x="2620" y="2423"/>
                  <a:pt x="2908" y="2358"/>
                </a:cubicBezTo>
                <a:cubicBezTo>
                  <a:pt x="3162" y="2301"/>
                  <a:pt x="3417" y="2375"/>
                  <a:pt x="3595" y="2553"/>
                </a:cubicBezTo>
                <a:cubicBezTo>
                  <a:pt x="3626" y="2584"/>
                  <a:pt x="3669" y="2601"/>
                  <a:pt x="3715" y="2601"/>
                </a:cubicBezTo>
                <a:cubicBezTo>
                  <a:pt x="3760" y="2601"/>
                  <a:pt x="3804" y="2584"/>
                  <a:pt x="3834" y="2553"/>
                </a:cubicBezTo>
                <a:lnTo>
                  <a:pt x="5219" y="1168"/>
                </a:lnTo>
                <a:cubicBezTo>
                  <a:pt x="5284" y="1103"/>
                  <a:pt x="5284" y="996"/>
                  <a:pt x="5219" y="931"/>
                </a:cubicBezTo>
                <a:cubicBezTo>
                  <a:pt x="4602" y="313"/>
                  <a:pt x="3780" y="0"/>
                  <a:pt x="2905" y="48"/>
                </a:cubicBezTo>
                <a:cubicBezTo>
                  <a:pt x="2162" y="89"/>
                  <a:pt x="1464" y="396"/>
                  <a:pt x="942" y="914"/>
                </a:cubicBezTo>
                <a:cubicBezTo>
                  <a:pt x="419" y="1431"/>
                  <a:pt x="105" y="2125"/>
                  <a:pt x="56" y="2868"/>
                </a:cubicBezTo>
                <a:cubicBezTo>
                  <a:pt x="0" y="3715"/>
                  <a:pt x="289" y="4522"/>
                  <a:pt x="868" y="5140"/>
                </a:cubicBezTo>
                <a:cubicBezTo>
                  <a:pt x="1439" y="5750"/>
                  <a:pt x="2244" y="6100"/>
                  <a:pt x="3077" y="6100"/>
                </a:cubicBezTo>
                <a:cubicBezTo>
                  <a:pt x="4747" y="6100"/>
                  <a:pt x="6106" y="4741"/>
                  <a:pt x="6106" y="3071"/>
                </a:cubicBezTo>
                <a:cubicBezTo>
                  <a:pt x="6106" y="2978"/>
                  <a:pt x="6031" y="2902"/>
                  <a:pt x="5938" y="2902"/>
                </a:cubicBezTo>
                <a:close/>
                <a:moveTo>
                  <a:pt x="3246" y="5757"/>
                </a:moveTo>
                <a:lnTo>
                  <a:pt x="3246" y="3239"/>
                </a:lnTo>
                <a:lnTo>
                  <a:pt x="5763" y="3239"/>
                </a:lnTo>
                <a:cubicBezTo>
                  <a:pt x="5723" y="3888"/>
                  <a:pt x="5443" y="4502"/>
                  <a:pt x="4976" y="4969"/>
                </a:cubicBezTo>
                <a:cubicBezTo>
                  <a:pt x="4509" y="5437"/>
                  <a:pt x="3895" y="5716"/>
                  <a:pt x="3246" y="5757"/>
                </a:cubicBezTo>
                <a:close/>
                <a:moveTo>
                  <a:pt x="2007" y="3071"/>
                </a:moveTo>
                <a:cubicBezTo>
                  <a:pt x="2007" y="3593"/>
                  <a:pt x="2394" y="4047"/>
                  <a:pt x="2909" y="4128"/>
                </a:cubicBezTo>
                <a:lnTo>
                  <a:pt x="2909" y="5757"/>
                </a:lnTo>
                <a:cubicBezTo>
                  <a:pt x="2224" y="5714"/>
                  <a:pt x="1588" y="5417"/>
                  <a:pt x="1119" y="4919"/>
                </a:cubicBezTo>
                <a:cubicBezTo>
                  <a:pt x="647" y="4419"/>
                  <a:pt x="387" y="3763"/>
                  <a:pt x="387" y="3071"/>
                </a:cubicBezTo>
                <a:cubicBezTo>
                  <a:pt x="387" y="1588"/>
                  <a:pt x="1594" y="381"/>
                  <a:pt x="3077" y="381"/>
                </a:cubicBezTo>
                <a:cubicBezTo>
                  <a:pt x="3734" y="381"/>
                  <a:pt x="4366" y="620"/>
                  <a:pt x="4857" y="1053"/>
                </a:cubicBezTo>
                <a:lnTo>
                  <a:pt x="3705" y="2205"/>
                </a:lnTo>
                <a:cubicBezTo>
                  <a:pt x="3523" y="2072"/>
                  <a:pt x="3306" y="2001"/>
                  <a:pt x="3077" y="2001"/>
                </a:cubicBezTo>
                <a:cubicBezTo>
                  <a:pt x="2487" y="2001"/>
                  <a:pt x="2007" y="2481"/>
                  <a:pt x="2007" y="30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39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7B90CE-F79D-464E-8277-DF17A397F893}" type="datetime1">
              <a:rPr lang="fi-FI" smtClean="0"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black">
          <a:xfrm>
            <a:off x="6625514" y="2564276"/>
            <a:ext cx="1359134" cy="1607116"/>
          </a:xfrm>
          <a:custGeom>
            <a:avLst/>
            <a:gdLst>
              <a:gd name="T0" fmla="*/ 2064 w 5025"/>
              <a:gd name="T1" fmla="*/ 0 h 5921"/>
              <a:gd name="T2" fmla="*/ 168 w 5025"/>
              <a:gd name="T3" fmla="*/ 0 h 5921"/>
              <a:gd name="T4" fmla="*/ 0 w 5025"/>
              <a:gd name="T5" fmla="*/ 167 h 5921"/>
              <a:gd name="T6" fmla="*/ 0 w 5025"/>
              <a:gd name="T7" fmla="*/ 5753 h 5921"/>
              <a:gd name="T8" fmla="*/ 168 w 5025"/>
              <a:gd name="T9" fmla="*/ 5921 h 5921"/>
              <a:gd name="T10" fmla="*/ 2064 w 5025"/>
              <a:gd name="T11" fmla="*/ 5921 h 5921"/>
              <a:gd name="T12" fmla="*/ 5025 w 5025"/>
              <a:gd name="T13" fmla="*/ 2960 h 5921"/>
              <a:gd name="T14" fmla="*/ 2064 w 5025"/>
              <a:gd name="T15" fmla="*/ 0 h 5921"/>
              <a:gd name="T16" fmla="*/ 2232 w 5025"/>
              <a:gd name="T17" fmla="*/ 3654 h 5921"/>
              <a:gd name="T18" fmla="*/ 2232 w 5025"/>
              <a:gd name="T19" fmla="*/ 2266 h 5921"/>
              <a:gd name="T20" fmla="*/ 2779 w 5025"/>
              <a:gd name="T21" fmla="*/ 2960 h 5921"/>
              <a:gd name="T22" fmla="*/ 2232 w 5025"/>
              <a:gd name="T23" fmla="*/ 3654 h 5921"/>
              <a:gd name="T24" fmla="*/ 2232 w 5025"/>
              <a:gd name="T25" fmla="*/ 5580 h 5921"/>
              <a:gd name="T26" fmla="*/ 2232 w 5025"/>
              <a:gd name="T27" fmla="*/ 3998 h 5921"/>
              <a:gd name="T28" fmla="*/ 3115 w 5025"/>
              <a:gd name="T29" fmla="*/ 2960 h 5921"/>
              <a:gd name="T30" fmla="*/ 2232 w 5025"/>
              <a:gd name="T31" fmla="*/ 1923 h 5921"/>
              <a:gd name="T32" fmla="*/ 2232 w 5025"/>
              <a:gd name="T33" fmla="*/ 341 h 5921"/>
              <a:gd name="T34" fmla="*/ 3976 w 5025"/>
              <a:gd name="T35" fmla="*/ 1159 h 5921"/>
              <a:gd name="T36" fmla="*/ 4689 w 5025"/>
              <a:gd name="T37" fmla="*/ 2960 h 5921"/>
              <a:gd name="T38" fmla="*/ 3976 w 5025"/>
              <a:gd name="T39" fmla="*/ 4762 h 5921"/>
              <a:gd name="T40" fmla="*/ 2232 w 5025"/>
              <a:gd name="T41" fmla="*/ 5580 h 5921"/>
              <a:gd name="T42" fmla="*/ 1896 w 5025"/>
              <a:gd name="T43" fmla="*/ 5586 h 5921"/>
              <a:gd name="T44" fmla="*/ 336 w 5025"/>
              <a:gd name="T45" fmla="*/ 5586 h 5921"/>
              <a:gd name="T46" fmla="*/ 336 w 5025"/>
              <a:gd name="T47" fmla="*/ 335 h 5921"/>
              <a:gd name="T48" fmla="*/ 1896 w 5025"/>
              <a:gd name="T49" fmla="*/ 335 h 5921"/>
              <a:gd name="T50" fmla="*/ 1896 w 5025"/>
              <a:gd name="T51" fmla="*/ 5586 h 5921"/>
              <a:gd name="T52" fmla="*/ 1896 w 5025"/>
              <a:gd name="T53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25" h="5921">
                <a:moveTo>
                  <a:pt x="2064" y="0"/>
                </a:moveTo>
                <a:lnTo>
                  <a:pt x="168" y="0"/>
                </a:lnTo>
                <a:cubicBezTo>
                  <a:pt x="75" y="0"/>
                  <a:pt x="0" y="75"/>
                  <a:pt x="0" y="167"/>
                </a:cubicBezTo>
                <a:lnTo>
                  <a:pt x="0" y="5753"/>
                </a:lnTo>
                <a:cubicBezTo>
                  <a:pt x="0" y="5846"/>
                  <a:pt x="75" y="5921"/>
                  <a:pt x="168" y="5921"/>
                </a:cubicBezTo>
                <a:lnTo>
                  <a:pt x="2064" y="5921"/>
                </a:lnTo>
                <a:cubicBezTo>
                  <a:pt x="3697" y="5921"/>
                  <a:pt x="5025" y="4593"/>
                  <a:pt x="5025" y="2960"/>
                </a:cubicBezTo>
                <a:cubicBezTo>
                  <a:pt x="5025" y="1328"/>
                  <a:pt x="3697" y="0"/>
                  <a:pt x="2064" y="0"/>
                </a:cubicBezTo>
                <a:close/>
                <a:moveTo>
                  <a:pt x="2232" y="3654"/>
                </a:moveTo>
                <a:lnTo>
                  <a:pt x="2232" y="2266"/>
                </a:lnTo>
                <a:cubicBezTo>
                  <a:pt x="2554" y="2344"/>
                  <a:pt x="2779" y="2628"/>
                  <a:pt x="2779" y="2960"/>
                </a:cubicBezTo>
                <a:cubicBezTo>
                  <a:pt x="2779" y="3293"/>
                  <a:pt x="2554" y="3577"/>
                  <a:pt x="2232" y="3654"/>
                </a:cubicBezTo>
                <a:close/>
                <a:moveTo>
                  <a:pt x="2232" y="5580"/>
                </a:moveTo>
                <a:lnTo>
                  <a:pt x="2232" y="3998"/>
                </a:lnTo>
                <a:cubicBezTo>
                  <a:pt x="2736" y="3916"/>
                  <a:pt x="3115" y="3472"/>
                  <a:pt x="3115" y="2960"/>
                </a:cubicBezTo>
                <a:cubicBezTo>
                  <a:pt x="3115" y="2449"/>
                  <a:pt x="2736" y="2004"/>
                  <a:pt x="2232" y="1923"/>
                </a:cubicBezTo>
                <a:lnTo>
                  <a:pt x="2232" y="341"/>
                </a:lnTo>
                <a:cubicBezTo>
                  <a:pt x="2899" y="383"/>
                  <a:pt x="3518" y="673"/>
                  <a:pt x="3976" y="1159"/>
                </a:cubicBezTo>
                <a:cubicBezTo>
                  <a:pt x="4436" y="1647"/>
                  <a:pt x="4689" y="2287"/>
                  <a:pt x="4689" y="2960"/>
                </a:cubicBezTo>
                <a:cubicBezTo>
                  <a:pt x="4689" y="3634"/>
                  <a:pt x="4436" y="4274"/>
                  <a:pt x="3976" y="4762"/>
                </a:cubicBezTo>
                <a:cubicBezTo>
                  <a:pt x="3518" y="5248"/>
                  <a:pt x="2899" y="5538"/>
                  <a:pt x="2232" y="5580"/>
                </a:cubicBezTo>
                <a:close/>
                <a:moveTo>
                  <a:pt x="1896" y="5586"/>
                </a:moveTo>
                <a:lnTo>
                  <a:pt x="336" y="5586"/>
                </a:lnTo>
                <a:lnTo>
                  <a:pt x="336" y="335"/>
                </a:lnTo>
                <a:lnTo>
                  <a:pt x="1896" y="335"/>
                </a:lnTo>
                <a:lnTo>
                  <a:pt x="1896" y="5586"/>
                </a:lnTo>
                <a:close/>
                <a:moveTo>
                  <a:pt x="1896" y="335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black">
          <a:xfrm>
            <a:off x="8146791" y="2564276"/>
            <a:ext cx="603265" cy="1607116"/>
          </a:xfrm>
          <a:custGeom>
            <a:avLst/>
            <a:gdLst>
              <a:gd name="T0" fmla="*/ 2065 w 2232"/>
              <a:gd name="T1" fmla="*/ 0 h 5921"/>
              <a:gd name="T2" fmla="*/ 168 w 2232"/>
              <a:gd name="T3" fmla="*/ 0 h 5921"/>
              <a:gd name="T4" fmla="*/ 0 w 2232"/>
              <a:gd name="T5" fmla="*/ 167 h 5921"/>
              <a:gd name="T6" fmla="*/ 0 w 2232"/>
              <a:gd name="T7" fmla="*/ 5753 h 5921"/>
              <a:gd name="T8" fmla="*/ 168 w 2232"/>
              <a:gd name="T9" fmla="*/ 5921 h 5921"/>
              <a:gd name="T10" fmla="*/ 2065 w 2232"/>
              <a:gd name="T11" fmla="*/ 5921 h 5921"/>
              <a:gd name="T12" fmla="*/ 2232 w 2232"/>
              <a:gd name="T13" fmla="*/ 5753 h 5921"/>
              <a:gd name="T14" fmla="*/ 2232 w 2232"/>
              <a:gd name="T15" fmla="*/ 167 h 5921"/>
              <a:gd name="T16" fmla="*/ 2065 w 2232"/>
              <a:gd name="T17" fmla="*/ 0 h 5921"/>
              <a:gd name="T18" fmla="*/ 1897 w 2232"/>
              <a:gd name="T19" fmla="*/ 5586 h 5921"/>
              <a:gd name="T20" fmla="*/ 336 w 2232"/>
              <a:gd name="T21" fmla="*/ 5586 h 5921"/>
              <a:gd name="T22" fmla="*/ 336 w 2232"/>
              <a:gd name="T23" fmla="*/ 335 h 5921"/>
              <a:gd name="T24" fmla="*/ 1897 w 2232"/>
              <a:gd name="T25" fmla="*/ 335 h 5921"/>
              <a:gd name="T26" fmla="*/ 1897 w 2232"/>
              <a:gd name="T27" fmla="*/ 5586 h 5921"/>
              <a:gd name="T28" fmla="*/ 1897 w 2232"/>
              <a:gd name="T29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32" h="5921">
                <a:moveTo>
                  <a:pt x="2065" y="0"/>
                </a:moveTo>
                <a:lnTo>
                  <a:pt x="168" y="0"/>
                </a:lnTo>
                <a:cubicBezTo>
                  <a:pt x="76" y="0"/>
                  <a:pt x="0" y="75"/>
                  <a:pt x="0" y="167"/>
                </a:cubicBezTo>
                <a:lnTo>
                  <a:pt x="0" y="5753"/>
                </a:lnTo>
                <a:cubicBezTo>
                  <a:pt x="0" y="5846"/>
                  <a:pt x="76" y="5921"/>
                  <a:pt x="168" y="5921"/>
                </a:cubicBezTo>
                <a:lnTo>
                  <a:pt x="2065" y="5921"/>
                </a:lnTo>
                <a:cubicBezTo>
                  <a:pt x="2157" y="5921"/>
                  <a:pt x="2232" y="5846"/>
                  <a:pt x="2232" y="5753"/>
                </a:cubicBezTo>
                <a:lnTo>
                  <a:pt x="2232" y="167"/>
                </a:lnTo>
                <a:cubicBezTo>
                  <a:pt x="2232" y="75"/>
                  <a:pt x="2157" y="0"/>
                  <a:pt x="2065" y="0"/>
                </a:cubicBezTo>
                <a:close/>
                <a:moveTo>
                  <a:pt x="1897" y="5586"/>
                </a:moveTo>
                <a:lnTo>
                  <a:pt x="336" y="5586"/>
                </a:lnTo>
                <a:lnTo>
                  <a:pt x="336" y="335"/>
                </a:lnTo>
                <a:lnTo>
                  <a:pt x="1897" y="335"/>
                </a:lnTo>
                <a:lnTo>
                  <a:pt x="1897" y="5586"/>
                </a:lnTo>
                <a:close/>
                <a:moveTo>
                  <a:pt x="1897" y="335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black">
          <a:xfrm>
            <a:off x="3388629" y="2564276"/>
            <a:ext cx="1293562" cy="1607116"/>
          </a:xfrm>
          <a:custGeom>
            <a:avLst/>
            <a:gdLst>
              <a:gd name="T0" fmla="*/ 4737 w 4781"/>
              <a:gd name="T1" fmla="*/ 2509 h 5921"/>
              <a:gd name="T2" fmla="*/ 2155 w 4781"/>
              <a:gd name="T3" fmla="*/ 0 h 5921"/>
              <a:gd name="T4" fmla="*/ 168 w 4781"/>
              <a:gd name="T5" fmla="*/ 0 h 5921"/>
              <a:gd name="T6" fmla="*/ 0 w 4781"/>
              <a:gd name="T7" fmla="*/ 168 h 5921"/>
              <a:gd name="T8" fmla="*/ 0 w 4781"/>
              <a:gd name="T9" fmla="*/ 5753 h 5921"/>
              <a:gd name="T10" fmla="*/ 168 w 4781"/>
              <a:gd name="T11" fmla="*/ 5921 h 5921"/>
              <a:gd name="T12" fmla="*/ 4563 w 4781"/>
              <a:gd name="T13" fmla="*/ 5921 h 5921"/>
              <a:gd name="T14" fmla="*/ 4695 w 4781"/>
              <a:gd name="T15" fmla="*/ 5651 h 5921"/>
              <a:gd name="T16" fmla="*/ 3789 w 4781"/>
              <a:gd name="T17" fmla="*/ 4485 h 5921"/>
              <a:gd name="T18" fmla="*/ 4737 w 4781"/>
              <a:gd name="T19" fmla="*/ 2509 h 5921"/>
              <a:gd name="T20" fmla="*/ 336 w 4781"/>
              <a:gd name="T21" fmla="*/ 4683 h 5921"/>
              <a:gd name="T22" fmla="*/ 336 w 4781"/>
              <a:gd name="T23" fmla="*/ 594 h 5921"/>
              <a:gd name="T24" fmla="*/ 3300 w 4781"/>
              <a:gd name="T25" fmla="*/ 4404 h 5921"/>
              <a:gd name="T26" fmla="*/ 2155 w 4781"/>
              <a:gd name="T27" fmla="*/ 4683 h 5921"/>
              <a:gd name="T28" fmla="*/ 336 w 4781"/>
              <a:gd name="T29" fmla="*/ 4683 h 5921"/>
              <a:gd name="T30" fmla="*/ 3583 w 4781"/>
              <a:gd name="T31" fmla="*/ 4221 h 5921"/>
              <a:gd name="T32" fmla="*/ 560 w 4781"/>
              <a:gd name="T33" fmla="*/ 335 h 5921"/>
              <a:gd name="T34" fmla="*/ 2155 w 4781"/>
              <a:gd name="T35" fmla="*/ 335 h 5921"/>
              <a:gd name="T36" fmla="*/ 4401 w 4781"/>
              <a:gd name="T37" fmla="*/ 2509 h 5921"/>
              <a:gd name="T38" fmla="*/ 3583 w 4781"/>
              <a:gd name="T39" fmla="*/ 4221 h 5921"/>
              <a:gd name="T40" fmla="*/ 4219 w 4781"/>
              <a:gd name="T41" fmla="*/ 5586 h 5921"/>
              <a:gd name="T42" fmla="*/ 336 w 4781"/>
              <a:gd name="T43" fmla="*/ 5586 h 5921"/>
              <a:gd name="T44" fmla="*/ 336 w 4781"/>
              <a:gd name="T45" fmla="*/ 5019 h 5921"/>
              <a:gd name="T46" fmla="*/ 2155 w 4781"/>
              <a:gd name="T47" fmla="*/ 5019 h 5921"/>
              <a:gd name="T48" fmla="*/ 3509 w 4781"/>
              <a:gd name="T49" fmla="*/ 4673 h 5921"/>
              <a:gd name="T50" fmla="*/ 4219 w 4781"/>
              <a:gd name="T51" fmla="*/ 5586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81" h="5921">
                <a:moveTo>
                  <a:pt x="4737" y="2509"/>
                </a:moveTo>
                <a:cubicBezTo>
                  <a:pt x="4737" y="1078"/>
                  <a:pt x="3627" y="0"/>
                  <a:pt x="2155" y="0"/>
                </a:cubicBezTo>
                <a:lnTo>
                  <a:pt x="168" y="0"/>
                </a:lnTo>
                <a:cubicBezTo>
                  <a:pt x="75" y="0"/>
                  <a:pt x="0" y="75"/>
                  <a:pt x="0" y="168"/>
                </a:cubicBezTo>
                <a:lnTo>
                  <a:pt x="0" y="5753"/>
                </a:lnTo>
                <a:cubicBezTo>
                  <a:pt x="0" y="5846"/>
                  <a:pt x="75" y="5921"/>
                  <a:pt x="168" y="5921"/>
                </a:cubicBezTo>
                <a:lnTo>
                  <a:pt x="4563" y="5921"/>
                </a:lnTo>
                <a:cubicBezTo>
                  <a:pt x="4703" y="5921"/>
                  <a:pt x="4781" y="5761"/>
                  <a:pt x="4695" y="5651"/>
                </a:cubicBezTo>
                <a:lnTo>
                  <a:pt x="3789" y="4485"/>
                </a:lnTo>
                <a:cubicBezTo>
                  <a:pt x="4392" y="4020"/>
                  <a:pt x="4737" y="3300"/>
                  <a:pt x="4737" y="2509"/>
                </a:cubicBezTo>
                <a:close/>
                <a:moveTo>
                  <a:pt x="336" y="4683"/>
                </a:moveTo>
                <a:lnTo>
                  <a:pt x="336" y="594"/>
                </a:lnTo>
                <a:lnTo>
                  <a:pt x="3300" y="4404"/>
                </a:lnTo>
                <a:cubicBezTo>
                  <a:pt x="2961" y="4589"/>
                  <a:pt x="2576" y="4683"/>
                  <a:pt x="2155" y="4683"/>
                </a:cubicBezTo>
                <a:lnTo>
                  <a:pt x="336" y="4683"/>
                </a:lnTo>
                <a:close/>
                <a:moveTo>
                  <a:pt x="3583" y="4221"/>
                </a:moveTo>
                <a:lnTo>
                  <a:pt x="560" y="335"/>
                </a:lnTo>
                <a:lnTo>
                  <a:pt x="2155" y="335"/>
                </a:lnTo>
                <a:cubicBezTo>
                  <a:pt x="3457" y="335"/>
                  <a:pt x="4401" y="1250"/>
                  <a:pt x="4401" y="2509"/>
                </a:cubicBezTo>
                <a:cubicBezTo>
                  <a:pt x="4401" y="3196"/>
                  <a:pt x="4103" y="3819"/>
                  <a:pt x="3583" y="4221"/>
                </a:cubicBezTo>
                <a:close/>
                <a:moveTo>
                  <a:pt x="4219" y="5586"/>
                </a:moveTo>
                <a:lnTo>
                  <a:pt x="336" y="5586"/>
                </a:lnTo>
                <a:lnTo>
                  <a:pt x="336" y="5019"/>
                </a:lnTo>
                <a:lnTo>
                  <a:pt x="2155" y="5019"/>
                </a:lnTo>
                <a:cubicBezTo>
                  <a:pt x="2646" y="5019"/>
                  <a:pt x="3114" y="4899"/>
                  <a:pt x="3509" y="4673"/>
                </a:cubicBezTo>
                <a:lnTo>
                  <a:pt x="4219" y="55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black">
          <a:xfrm>
            <a:off x="8865701" y="2564276"/>
            <a:ext cx="1717993" cy="1607116"/>
          </a:xfrm>
          <a:custGeom>
            <a:avLst/>
            <a:gdLst>
              <a:gd name="T0" fmla="*/ 6334 w 6352"/>
              <a:gd name="T1" fmla="*/ 5698 h 5921"/>
              <a:gd name="T2" fmla="*/ 4347 w 6352"/>
              <a:gd name="T3" fmla="*/ 111 h 5921"/>
              <a:gd name="T4" fmla="*/ 4189 w 6352"/>
              <a:gd name="T5" fmla="*/ 0 h 5921"/>
              <a:gd name="T6" fmla="*/ 2183 w 6352"/>
              <a:gd name="T7" fmla="*/ 0 h 5921"/>
              <a:gd name="T8" fmla="*/ 2025 w 6352"/>
              <a:gd name="T9" fmla="*/ 111 h 5921"/>
              <a:gd name="T10" fmla="*/ 38 w 6352"/>
              <a:gd name="T11" fmla="*/ 5698 h 5921"/>
              <a:gd name="T12" fmla="*/ 196 w 6352"/>
              <a:gd name="T13" fmla="*/ 5921 h 5921"/>
              <a:gd name="T14" fmla="*/ 2202 w 6352"/>
              <a:gd name="T15" fmla="*/ 5921 h 5921"/>
              <a:gd name="T16" fmla="*/ 2360 w 6352"/>
              <a:gd name="T17" fmla="*/ 5810 h 5921"/>
              <a:gd name="T18" fmla="*/ 3186 w 6352"/>
              <a:gd name="T19" fmla="*/ 3488 h 5921"/>
              <a:gd name="T20" fmla="*/ 4011 w 6352"/>
              <a:gd name="T21" fmla="*/ 5810 h 5921"/>
              <a:gd name="T22" fmla="*/ 4169 w 6352"/>
              <a:gd name="T23" fmla="*/ 5921 h 5921"/>
              <a:gd name="T24" fmla="*/ 6176 w 6352"/>
              <a:gd name="T25" fmla="*/ 5921 h 5921"/>
              <a:gd name="T26" fmla="*/ 6313 w 6352"/>
              <a:gd name="T27" fmla="*/ 5851 h 5921"/>
              <a:gd name="T28" fmla="*/ 6334 w 6352"/>
              <a:gd name="T29" fmla="*/ 5698 h 5921"/>
              <a:gd name="T30" fmla="*/ 434 w 6352"/>
              <a:gd name="T31" fmla="*/ 5586 h 5921"/>
              <a:gd name="T32" fmla="*/ 2183 w 6352"/>
              <a:gd name="T33" fmla="*/ 668 h 5921"/>
              <a:gd name="T34" fmla="*/ 3008 w 6352"/>
              <a:gd name="T35" fmla="*/ 2987 h 5921"/>
              <a:gd name="T36" fmla="*/ 2084 w 6352"/>
              <a:gd name="T37" fmla="*/ 5586 h 5921"/>
              <a:gd name="T38" fmla="*/ 434 w 6352"/>
              <a:gd name="T39" fmla="*/ 5586 h 5921"/>
              <a:gd name="T40" fmla="*/ 5937 w 6352"/>
              <a:gd name="T41" fmla="*/ 5586 h 5921"/>
              <a:gd name="T42" fmla="*/ 4288 w 6352"/>
              <a:gd name="T43" fmla="*/ 5586 h 5921"/>
              <a:gd name="T44" fmla="*/ 3364 w 6352"/>
              <a:gd name="T45" fmla="*/ 2987 h 5921"/>
              <a:gd name="T46" fmla="*/ 4189 w 6352"/>
              <a:gd name="T47" fmla="*/ 668 h 5921"/>
              <a:gd name="T48" fmla="*/ 5937 w 6352"/>
              <a:gd name="T49" fmla="*/ 5586 h 5921"/>
              <a:gd name="T50" fmla="*/ 3951 w 6352"/>
              <a:gd name="T51" fmla="*/ 335 h 5921"/>
              <a:gd name="T52" fmla="*/ 3186 w 6352"/>
              <a:gd name="T53" fmla="*/ 2486 h 5921"/>
              <a:gd name="T54" fmla="*/ 2421 w 6352"/>
              <a:gd name="T55" fmla="*/ 335 h 5921"/>
              <a:gd name="T56" fmla="*/ 3951 w 6352"/>
              <a:gd name="T57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52" h="5921">
                <a:moveTo>
                  <a:pt x="6334" y="5698"/>
                </a:moveTo>
                <a:lnTo>
                  <a:pt x="4347" y="111"/>
                </a:lnTo>
                <a:cubicBezTo>
                  <a:pt x="4323" y="44"/>
                  <a:pt x="4260" y="0"/>
                  <a:pt x="4189" y="0"/>
                </a:cubicBezTo>
                <a:lnTo>
                  <a:pt x="2183" y="0"/>
                </a:lnTo>
                <a:cubicBezTo>
                  <a:pt x="2112" y="0"/>
                  <a:pt x="2049" y="44"/>
                  <a:pt x="2025" y="111"/>
                </a:cubicBezTo>
                <a:lnTo>
                  <a:pt x="38" y="5698"/>
                </a:lnTo>
                <a:cubicBezTo>
                  <a:pt x="0" y="5807"/>
                  <a:pt x="80" y="5921"/>
                  <a:pt x="196" y="5921"/>
                </a:cubicBezTo>
                <a:lnTo>
                  <a:pt x="2202" y="5921"/>
                </a:lnTo>
                <a:cubicBezTo>
                  <a:pt x="2273" y="5921"/>
                  <a:pt x="2337" y="5877"/>
                  <a:pt x="2360" y="5810"/>
                </a:cubicBezTo>
                <a:lnTo>
                  <a:pt x="3186" y="3488"/>
                </a:lnTo>
                <a:lnTo>
                  <a:pt x="4011" y="5810"/>
                </a:lnTo>
                <a:cubicBezTo>
                  <a:pt x="4035" y="5877"/>
                  <a:pt x="4098" y="5921"/>
                  <a:pt x="4169" y="5921"/>
                </a:cubicBezTo>
                <a:lnTo>
                  <a:pt x="6176" y="5921"/>
                </a:lnTo>
                <a:cubicBezTo>
                  <a:pt x="6230" y="5921"/>
                  <a:pt x="6281" y="5895"/>
                  <a:pt x="6313" y="5851"/>
                </a:cubicBezTo>
                <a:cubicBezTo>
                  <a:pt x="6344" y="5806"/>
                  <a:pt x="6352" y="5749"/>
                  <a:pt x="6334" y="5698"/>
                </a:cubicBezTo>
                <a:close/>
                <a:moveTo>
                  <a:pt x="434" y="5586"/>
                </a:moveTo>
                <a:lnTo>
                  <a:pt x="2183" y="668"/>
                </a:lnTo>
                <a:lnTo>
                  <a:pt x="3008" y="2987"/>
                </a:lnTo>
                <a:lnTo>
                  <a:pt x="2084" y="5586"/>
                </a:lnTo>
                <a:lnTo>
                  <a:pt x="434" y="5586"/>
                </a:lnTo>
                <a:close/>
                <a:moveTo>
                  <a:pt x="5937" y="5586"/>
                </a:moveTo>
                <a:lnTo>
                  <a:pt x="4288" y="5586"/>
                </a:lnTo>
                <a:lnTo>
                  <a:pt x="3364" y="2987"/>
                </a:lnTo>
                <a:lnTo>
                  <a:pt x="4189" y="668"/>
                </a:lnTo>
                <a:lnTo>
                  <a:pt x="5937" y="5586"/>
                </a:lnTo>
                <a:close/>
                <a:moveTo>
                  <a:pt x="3951" y="335"/>
                </a:moveTo>
                <a:lnTo>
                  <a:pt x="3186" y="2486"/>
                </a:lnTo>
                <a:lnTo>
                  <a:pt x="2421" y="335"/>
                </a:lnTo>
                <a:lnTo>
                  <a:pt x="3951" y="3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black">
          <a:xfrm>
            <a:off x="4785914" y="2564276"/>
            <a:ext cx="1717993" cy="1607116"/>
          </a:xfrm>
          <a:custGeom>
            <a:avLst/>
            <a:gdLst>
              <a:gd name="T0" fmla="*/ 4347 w 6352"/>
              <a:gd name="T1" fmla="*/ 111 h 5921"/>
              <a:gd name="T2" fmla="*/ 4189 w 6352"/>
              <a:gd name="T3" fmla="*/ 0 h 5921"/>
              <a:gd name="T4" fmla="*/ 2184 w 6352"/>
              <a:gd name="T5" fmla="*/ 0 h 5921"/>
              <a:gd name="T6" fmla="*/ 2026 w 6352"/>
              <a:gd name="T7" fmla="*/ 111 h 5921"/>
              <a:gd name="T8" fmla="*/ 39 w 6352"/>
              <a:gd name="T9" fmla="*/ 5698 h 5921"/>
              <a:gd name="T10" fmla="*/ 197 w 6352"/>
              <a:gd name="T11" fmla="*/ 5921 h 5921"/>
              <a:gd name="T12" fmla="*/ 2203 w 6352"/>
              <a:gd name="T13" fmla="*/ 5921 h 5921"/>
              <a:gd name="T14" fmla="*/ 2361 w 6352"/>
              <a:gd name="T15" fmla="*/ 5810 h 5921"/>
              <a:gd name="T16" fmla="*/ 3187 w 6352"/>
              <a:gd name="T17" fmla="*/ 3488 h 5921"/>
              <a:gd name="T18" fmla="*/ 4012 w 6352"/>
              <a:gd name="T19" fmla="*/ 5810 h 5921"/>
              <a:gd name="T20" fmla="*/ 4170 w 6352"/>
              <a:gd name="T21" fmla="*/ 5921 h 5921"/>
              <a:gd name="T22" fmla="*/ 6177 w 6352"/>
              <a:gd name="T23" fmla="*/ 5921 h 5921"/>
              <a:gd name="T24" fmla="*/ 6313 w 6352"/>
              <a:gd name="T25" fmla="*/ 5851 h 5921"/>
              <a:gd name="T26" fmla="*/ 6334 w 6352"/>
              <a:gd name="T27" fmla="*/ 5698 h 5921"/>
              <a:gd name="T28" fmla="*/ 4347 w 6352"/>
              <a:gd name="T29" fmla="*/ 111 h 5921"/>
              <a:gd name="T30" fmla="*/ 3008 w 6352"/>
              <a:gd name="T31" fmla="*/ 2987 h 5921"/>
              <a:gd name="T32" fmla="*/ 2084 w 6352"/>
              <a:gd name="T33" fmla="*/ 5586 h 5921"/>
              <a:gd name="T34" fmla="*/ 435 w 6352"/>
              <a:gd name="T35" fmla="*/ 5586 h 5921"/>
              <a:gd name="T36" fmla="*/ 2184 w 6352"/>
              <a:gd name="T37" fmla="*/ 668 h 5921"/>
              <a:gd name="T38" fmla="*/ 3008 w 6352"/>
              <a:gd name="T39" fmla="*/ 2987 h 5921"/>
              <a:gd name="T40" fmla="*/ 4289 w 6352"/>
              <a:gd name="T41" fmla="*/ 5586 h 5921"/>
              <a:gd name="T42" fmla="*/ 3365 w 6352"/>
              <a:gd name="T43" fmla="*/ 2987 h 5921"/>
              <a:gd name="T44" fmla="*/ 4189 w 6352"/>
              <a:gd name="T45" fmla="*/ 668 h 5921"/>
              <a:gd name="T46" fmla="*/ 5938 w 6352"/>
              <a:gd name="T47" fmla="*/ 5586 h 5921"/>
              <a:gd name="T48" fmla="*/ 4289 w 6352"/>
              <a:gd name="T49" fmla="*/ 5586 h 5921"/>
              <a:gd name="T50" fmla="*/ 3951 w 6352"/>
              <a:gd name="T51" fmla="*/ 335 h 5921"/>
              <a:gd name="T52" fmla="*/ 3187 w 6352"/>
              <a:gd name="T53" fmla="*/ 2486 h 5921"/>
              <a:gd name="T54" fmla="*/ 2422 w 6352"/>
              <a:gd name="T55" fmla="*/ 335 h 5921"/>
              <a:gd name="T56" fmla="*/ 3951 w 6352"/>
              <a:gd name="T57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52" h="5921">
                <a:moveTo>
                  <a:pt x="4347" y="111"/>
                </a:moveTo>
                <a:cubicBezTo>
                  <a:pt x="4324" y="44"/>
                  <a:pt x="4260" y="0"/>
                  <a:pt x="4189" y="0"/>
                </a:cubicBezTo>
                <a:lnTo>
                  <a:pt x="2184" y="0"/>
                </a:lnTo>
                <a:cubicBezTo>
                  <a:pt x="2113" y="0"/>
                  <a:pt x="2049" y="44"/>
                  <a:pt x="2026" y="111"/>
                </a:cubicBezTo>
                <a:lnTo>
                  <a:pt x="39" y="5698"/>
                </a:lnTo>
                <a:cubicBezTo>
                  <a:pt x="0" y="5807"/>
                  <a:pt x="81" y="5921"/>
                  <a:pt x="197" y="5921"/>
                </a:cubicBezTo>
                <a:lnTo>
                  <a:pt x="2203" y="5921"/>
                </a:lnTo>
                <a:cubicBezTo>
                  <a:pt x="2274" y="5921"/>
                  <a:pt x="2337" y="5877"/>
                  <a:pt x="2361" y="5810"/>
                </a:cubicBezTo>
                <a:lnTo>
                  <a:pt x="3187" y="3488"/>
                </a:lnTo>
                <a:lnTo>
                  <a:pt x="4012" y="5810"/>
                </a:lnTo>
                <a:cubicBezTo>
                  <a:pt x="4036" y="5877"/>
                  <a:pt x="4099" y="5921"/>
                  <a:pt x="4170" y="5921"/>
                </a:cubicBezTo>
                <a:lnTo>
                  <a:pt x="6177" y="5921"/>
                </a:lnTo>
                <a:cubicBezTo>
                  <a:pt x="6231" y="5921"/>
                  <a:pt x="6282" y="5895"/>
                  <a:pt x="6313" y="5851"/>
                </a:cubicBezTo>
                <a:cubicBezTo>
                  <a:pt x="6345" y="5806"/>
                  <a:pt x="6352" y="5749"/>
                  <a:pt x="6334" y="5698"/>
                </a:cubicBezTo>
                <a:lnTo>
                  <a:pt x="4347" y="111"/>
                </a:lnTo>
                <a:close/>
                <a:moveTo>
                  <a:pt x="3008" y="2987"/>
                </a:moveTo>
                <a:lnTo>
                  <a:pt x="2084" y="5586"/>
                </a:lnTo>
                <a:lnTo>
                  <a:pt x="435" y="5586"/>
                </a:lnTo>
                <a:lnTo>
                  <a:pt x="2184" y="668"/>
                </a:lnTo>
                <a:lnTo>
                  <a:pt x="3008" y="2987"/>
                </a:lnTo>
                <a:close/>
                <a:moveTo>
                  <a:pt x="4289" y="5586"/>
                </a:moveTo>
                <a:lnTo>
                  <a:pt x="3365" y="2987"/>
                </a:lnTo>
                <a:lnTo>
                  <a:pt x="4189" y="668"/>
                </a:lnTo>
                <a:lnTo>
                  <a:pt x="5938" y="5586"/>
                </a:lnTo>
                <a:lnTo>
                  <a:pt x="4289" y="5586"/>
                </a:lnTo>
                <a:close/>
                <a:moveTo>
                  <a:pt x="3951" y="335"/>
                </a:moveTo>
                <a:lnTo>
                  <a:pt x="3187" y="2486"/>
                </a:lnTo>
                <a:lnTo>
                  <a:pt x="2422" y="335"/>
                </a:lnTo>
                <a:lnTo>
                  <a:pt x="3951" y="3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black">
          <a:xfrm>
            <a:off x="1605064" y="2534471"/>
            <a:ext cx="1651229" cy="1655998"/>
          </a:xfrm>
          <a:custGeom>
            <a:avLst/>
            <a:gdLst>
              <a:gd name="T0" fmla="*/ 5938 w 6106"/>
              <a:gd name="T1" fmla="*/ 2902 h 6100"/>
              <a:gd name="T2" fmla="*/ 3076 w 6106"/>
              <a:gd name="T3" fmla="*/ 2902 h 6100"/>
              <a:gd name="T4" fmla="*/ 2909 w 6106"/>
              <a:gd name="T5" fmla="*/ 3069 h 6100"/>
              <a:gd name="T6" fmla="*/ 2909 w 6106"/>
              <a:gd name="T7" fmla="*/ 3783 h 6100"/>
              <a:gd name="T8" fmla="*/ 2353 w 6106"/>
              <a:gd name="T9" fmla="*/ 2959 h 6100"/>
              <a:gd name="T10" fmla="*/ 2908 w 6106"/>
              <a:gd name="T11" fmla="*/ 2358 h 6100"/>
              <a:gd name="T12" fmla="*/ 3595 w 6106"/>
              <a:gd name="T13" fmla="*/ 2553 h 6100"/>
              <a:gd name="T14" fmla="*/ 3715 w 6106"/>
              <a:gd name="T15" fmla="*/ 2601 h 6100"/>
              <a:gd name="T16" fmla="*/ 3834 w 6106"/>
              <a:gd name="T17" fmla="*/ 2553 h 6100"/>
              <a:gd name="T18" fmla="*/ 5219 w 6106"/>
              <a:gd name="T19" fmla="*/ 1168 h 6100"/>
              <a:gd name="T20" fmla="*/ 5219 w 6106"/>
              <a:gd name="T21" fmla="*/ 931 h 6100"/>
              <a:gd name="T22" fmla="*/ 2905 w 6106"/>
              <a:gd name="T23" fmla="*/ 48 h 6100"/>
              <a:gd name="T24" fmla="*/ 942 w 6106"/>
              <a:gd name="T25" fmla="*/ 914 h 6100"/>
              <a:gd name="T26" fmla="*/ 56 w 6106"/>
              <a:gd name="T27" fmla="*/ 2868 h 6100"/>
              <a:gd name="T28" fmla="*/ 868 w 6106"/>
              <a:gd name="T29" fmla="*/ 5140 h 6100"/>
              <a:gd name="T30" fmla="*/ 3077 w 6106"/>
              <a:gd name="T31" fmla="*/ 6100 h 6100"/>
              <a:gd name="T32" fmla="*/ 6106 w 6106"/>
              <a:gd name="T33" fmla="*/ 3071 h 6100"/>
              <a:gd name="T34" fmla="*/ 5938 w 6106"/>
              <a:gd name="T35" fmla="*/ 2902 h 6100"/>
              <a:gd name="T36" fmla="*/ 3246 w 6106"/>
              <a:gd name="T37" fmla="*/ 5757 h 6100"/>
              <a:gd name="T38" fmla="*/ 3246 w 6106"/>
              <a:gd name="T39" fmla="*/ 3239 h 6100"/>
              <a:gd name="T40" fmla="*/ 5763 w 6106"/>
              <a:gd name="T41" fmla="*/ 3239 h 6100"/>
              <a:gd name="T42" fmla="*/ 4976 w 6106"/>
              <a:gd name="T43" fmla="*/ 4969 h 6100"/>
              <a:gd name="T44" fmla="*/ 3246 w 6106"/>
              <a:gd name="T45" fmla="*/ 5757 h 6100"/>
              <a:gd name="T46" fmla="*/ 2007 w 6106"/>
              <a:gd name="T47" fmla="*/ 3071 h 6100"/>
              <a:gd name="T48" fmla="*/ 2909 w 6106"/>
              <a:gd name="T49" fmla="*/ 4128 h 6100"/>
              <a:gd name="T50" fmla="*/ 2909 w 6106"/>
              <a:gd name="T51" fmla="*/ 5757 h 6100"/>
              <a:gd name="T52" fmla="*/ 1119 w 6106"/>
              <a:gd name="T53" fmla="*/ 4919 h 6100"/>
              <a:gd name="T54" fmla="*/ 387 w 6106"/>
              <a:gd name="T55" fmla="*/ 3071 h 6100"/>
              <a:gd name="T56" fmla="*/ 3077 w 6106"/>
              <a:gd name="T57" fmla="*/ 381 h 6100"/>
              <a:gd name="T58" fmla="*/ 4857 w 6106"/>
              <a:gd name="T59" fmla="*/ 1053 h 6100"/>
              <a:gd name="T60" fmla="*/ 3705 w 6106"/>
              <a:gd name="T61" fmla="*/ 2205 h 6100"/>
              <a:gd name="T62" fmla="*/ 3077 w 6106"/>
              <a:gd name="T63" fmla="*/ 2001 h 6100"/>
              <a:gd name="T64" fmla="*/ 2007 w 6106"/>
              <a:gd name="T65" fmla="*/ 3071 h 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06" h="6100">
                <a:moveTo>
                  <a:pt x="5938" y="2902"/>
                </a:moveTo>
                <a:lnTo>
                  <a:pt x="3076" y="2902"/>
                </a:lnTo>
                <a:cubicBezTo>
                  <a:pt x="2984" y="2902"/>
                  <a:pt x="2909" y="2977"/>
                  <a:pt x="2909" y="3069"/>
                </a:cubicBezTo>
                <a:lnTo>
                  <a:pt x="2909" y="3783"/>
                </a:lnTo>
                <a:cubicBezTo>
                  <a:pt x="2536" y="3696"/>
                  <a:pt x="2296" y="3347"/>
                  <a:pt x="2353" y="2959"/>
                </a:cubicBezTo>
                <a:cubicBezTo>
                  <a:pt x="2396" y="2666"/>
                  <a:pt x="2620" y="2423"/>
                  <a:pt x="2908" y="2358"/>
                </a:cubicBezTo>
                <a:cubicBezTo>
                  <a:pt x="3162" y="2301"/>
                  <a:pt x="3417" y="2375"/>
                  <a:pt x="3595" y="2553"/>
                </a:cubicBezTo>
                <a:cubicBezTo>
                  <a:pt x="3626" y="2584"/>
                  <a:pt x="3669" y="2601"/>
                  <a:pt x="3715" y="2601"/>
                </a:cubicBezTo>
                <a:cubicBezTo>
                  <a:pt x="3760" y="2601"/>
                  <a:pt x="3804" y="2584"/>
                  <a:pt x="3834" y="2553"/>
                </a:cubicBezTo>
                <a:lnTo>
                  <a:pt x="5219" y="1168"/>
                </a:lnTo>
                <a:cubicBezTo>
                  <a:pt x="5284" y="1103"/>
                  <a:pt x="5284" y="996"/>
                  <a:pt x="5219" y="931"/>
                </a:cubicBezTo>
                <a:cubicBezTo>
                  <a:pt x="4602" y="313"/>
                  <a:pt x="3780" y="0"/>
                  <a:pt x="2905" y="48"/>
                </a:cubicBezTo>
                <a:cubicBezTo>
                  <a:pt x="2162" y="89"/>
                  <a:pt x="1464" y="396"/>
                  <a:pt x="942" y="914"/>
                </a:cubicBezTo>
                <a:cubicBezTo>
                  <a:pt x="419" y="1431"/>
                  <a:pt x="105" y="2125"/>
                  <a:pt x="56" y="2868"/>
                </a:cubicBezTo>
                <a:cubicBezTo>
                  <a:pt x="0" y="3715"/>
                  <a:pt x="289" y="4522"/>
                  <a:pt x="868" y="5140"/>
                </a:cubicBezTo>
                <a:cubicBezTo>
                  <a:pt x="1439" y="5750"/>
                  <a:pt x="2244" y="6100"/>
                  <a:pt x="3077" y="6100"/>
                </a:cubicBezTo>
                <a:cubicBezTo>
                  <a:pt x="4747" y="6100"/>
                  <a:pt x="6106" y="4741"/>
                  <a:pt x="6106" y="3071"/>
                </a:cubicBezTo>
                <a:cubicBezTo>
                  <a:pt x="6106" y="2978"/>
                  <a:pt x="6031" y="2902"/>
                  <a:pt x="5938" y="2902"/>
                </a:cubicBezTo>
                <a:close/>
                <a:moveTo>
                  <a:pt x="3246" y="5757"/>
                </a:moveTo>
                <a:lnTo>
                  <a:pt x="3246" y="3239"/>
                </a:lnTo>
                <a:lnTo>
                  <a:pt x="5763" y="3239"/>
                </a:lnTo>
                <a:cubicBezTo>
                  <a:pt x="5723" y="3888"/>
                  <a:pt x="5443" y="4502"/>
                  <a:pt x="4976" y="4969"/>
                </a:cubicBezTo>
                <a:cubicBezTo>
                  <a:pt x="4509" y="5437"/>
                  <a:pt x="3895" y="5716"/>
                  <a:pt x="3246" y="5757"/>
                </a:cubicBezTo>
                <a:close/>
                <a:moveTo>
                  <a:pt x="2007" y="3071"/>
                </a:moveTo>
                <a:cubicBezTo>
                  <a:pt x="2007" y="3593"/>
                  <a:pt x="2394" y="4047"/>
                  <a:pt x="2909" y="4128"/>
                </a:cubicBezTo>
                <a:lnTo>
                  <a:pt x="2909" y="5757"/>
                </a:lnTo>
                <a:cubicBezTo>
                  <a:pt x="2224" y="5714"/>
                  <a:pt x="1588" y="5417"/>
                  <a:pt x="1119" y="4919"/>
                </a:cubicBezTo>
                <a:cubicBezTo>
                  <a:pt x="647" y="4419"/>
                  <a:pt x="387" y="3763"/>
                  <a:pt x="387" y="3071"/>
                </a:cubicBezTo>
                <a:cubicBezTo>
                  <a:pt x="387" y="1588"/>
                  <a:pt x="1594" y="381"/>
                  <a:pt x="3077" y="381"/>
                </a:cubicBezTo>
                <a:cubicBezTo>
                  <a:pt x="3734" y="381"/>
                  <a:pt x="4366" y="620"/>
                  <a:pt x="4857" y="1053"/>
                </a:cubicBezTo>
                <a:lnTo>
                  <a:pt x="3705" y="2205"/>
                </a:lnTo>
                <a:cubicBezTo>
                  <a:pt x="3523" y="2072"/>
                  <a:pt x="3306" y="2001"/>
                  <a:pt x="3077" y="2001"/>
                </a:cubicBezTo>
                <a:cubicBezTo>
                  <a:pt x="2487" y="2001"/>
                  <a:pt x="2007" y="2481"/>
                  <a:pt x="2007" y="3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720255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vihreä">
    <p:bg>
      <p:bgPr>
        <a:solidFill>
          <a:srgbClr val="3F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F5CB2A-2CFE-4D4D-8BFB-75B1F4F41477}" type="datetime1">
              <a:rPr lang="fi-FI" smtClean="0"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black">
          <a:xfrm>
            <a:off x="6625514" y="2564276"/>
            <a:ext cx="1359134" cy="1607116"/>
          </a:xfrm>
          <a:custGeom>
            <a:avLst/>
            <a:gdLst>
              <a:gd name="T0" fmla="*/ 2064 w 5025"/>
              <a:gd name="T1" fmla="*/ 0 h 5921"/>
              <a:gd name="T2" fmla="*/ 168 w 5025"/>
              <a:gd name="T3" fmla="*/ 0 h 5921"/>
              <a:gd name="T4" fmla="*/ 0 w 5025"/>
              <a:gd name="T5" fmla="*/ 167 h 5921"/>
              <a:gd name="T6" fmla="*/ 0 w 5025"/>
              <a:gd name="T7" fmla="*/ 5753 h 5921"/>
              <a:gd name="T8" fmla="*/ 168 w 5025"/>
              <a:gd name="T9" fmla="*/ 5921 h 5921"/>
              <a:gd name="T10" fmla="*/ 2064 w 5025"/>
              <a:gd name="T11" fmla="*/ 5921 h 5921"/>
              <a:gd name="T12" fmla="*/ 5025 w 5025"/>
              <a:gd name="T13" fmla="*/ 2960 h 5921"/>
              <a:gd name="T14" fmla="*/ 2064 w 5025"/>
              <a:gd name="T15" fmla="*/ 0 h 5921"/>
              <a:gd name="T16" fmla="*/ 2232 w 5025"/>
              <a:gd name="T17" fmla="*/ 3654 h 5921"/>
              <a:gd name="T18" fmla="*/ 2232 w 5025"/>
              <a:gd name="T19" fmla="*/ 2266 h 5921"/>
              <a:gd name="T20" fmla="*/ 2779 w 5025"/>
              <a:gd name="T21" fmla="*/ 2960 h 5921"/>
              <a:gd name="T22" fmla="*/ 2232 w 5025"/>
              <a:gd name="T23" fmla="*/ 3654 h 5921"/>
              <a:gd name="T24" fmla="*/ 2232 w 5025"/>
              <a:gd name="T25" fmla="*/ 5580 h 5921"/>
              <a:gd name="T26" fmla="*/ 2232 w 5025"/>
              <a:gd name="T27" fmla="*/ 3998 h 5921"/>
              <a:gd name="T28" fmla="*/ 3115 w 5025"/>
              <a:gd name="T29" fmla="*/ 2960 h 5921"/>
              <a:gd name="T30" fmla="*/ 2232 w 5025"/>
              <a:gd name="T31" fmla="*/ 1923 h 5921"/>
              <a:gd name="T32" fmla="*/ 2232 w 5025"/>
              <a:gd name="T33" fmla="*/ 341 h 5921"/>
              <a:gd name="T34" fmla="*/ 3976 w 5025"/>
              <a:gd name="T35" fmla="*/ 1159 h 5921"/>
              <a:gd name="T36" fmla="*/ 4689 w 5025"/>
              <a:gd name="T37" fmla="*/ 2960 h 5921"/>
              <a:gd name="T38" fmla="*/ 3976 w 5025"/>
              <a:gd name="T39" fmla="*/ 4762 h 5921"/>
              <a:gd name="T40" fmla="*/ 2232 w 5025"/>
              <a:gd name="T41" fmla="*/ 5580 h 5921"/>
              <a:gd name="T42" fmla="*/ 1896 w 5025"/>
              <a:gd name="T43" fmla="*/ 5586 h 5921"/>
              <a:gd name="T44" fmla="*/ 336 w 5025"/>
              <a:gd name="T45" fmla="*/ 5586 h 5921"/>
              <a:gd name="T46" fmla="*/ 336 w 5025"/>
              <a:gd name="T47" fmla="*/ 335 h 5921"/>
              <a:gd name="T48" fmla="*/ 1896 w 5025"/>
              <a:gd name="T49" fmla="*/ 335 h 5921"/>
              <a:gd name="T50" fmla="*/ 1896 w 5025"/>
              <a:gd name="T51" fmla="*/ 5586 h 5921"/>
              <a:gd name="T52" fmla="*/ 1896 w 5025"/>
              <a:gd name="T53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25" h="5921">
                <a:moveTo>
                  <a:pt x="2064" y="0"/>
                </a:moveTo>
                <a:lnTo>
                  <a:pt x="168" y="0"/>
                </a:lnTo>
                <a:cubicBezTo>
                  <a:pt x="75" y="0"/>
                  <a:pt x="0" y="75"/>
                  <a:pt x="0" y="167"/>
                </a:cubicBezTo>
                <a:lnTo>
                  <a:pt x="0" y="5753"/>
                </a:lnTo>
                <a:cubicBezTo>
                  <a:pt x="0" y="5846"/>
                  <a:pt x="75" y="5921"/>
                  <a:pt x="168" y="5921"/>
                </a:cubicBezTo>
                <a:lnTo>
                  <a:pt x="2064" y="5921"/>
                </a:lnTo>
                <a:cubicBezTo>
                  <a:pt x="3697" y="5921"/>
                  <a:pt x="5025" y="4593"/>
                  <a:pt x="5025" y="2960"/>
                </a:cubicBezTo>
                <a:cubicBezTo>
                  <a:pt x="5025" y="1328"/>
                  <a:pt x="3697" y="0"/>
                  <a:pt x="2064" y="0"/>
                </a:cubicBezTo>
                <a:close/>
                <a:moveTo>
                  <a:pt x="2232" y="3654"/>
                </a:moveTo>
                <a:lnTo>
                  <a:pt x="2232" y="2266"/>
                </a:lnTo>
                <a:cubicBezTo>
                  <a:pt x="2554" y="2344"/>
                  <a:pt x="2779" y="2628"/>
                  <a:pt x="2779" y="2960"/>
                </a:cubicBezTo>
                <a:cubicBezTo>
                  <a:pt x="2779" y="3293"/>
                  <a:pt x="2554" y="3577"/>
                  <a:pt x="2232" y="3654"/>
                </a:cubicBezTo>
                <a:close/>
                <a:moveTo>
                  <a:pt x="2232" y="5580"/>
                </a:moveTo>
                <a:lnTo>
                  <a:pt x="2232" y="3998"/>
                </a:lnTo>
                <a:cubicBezTo>
                  <a:pt x="2736" y="3916"/>
                  <a:pt x="3115" y="3472"/>
                  <a:pt x="3115" y="2960"/>
                </a:cubicBezTo>
                <a:cubicBezTo>
                  <a:pt x="3115" y="2449"/>
                  <a:pt x="2736" y="2004"/>
                  <a:pt x="2232" y="1923"/>
                </a:cubicBezTo>
                <a:lnTo>
                  <a:pt x="2232" y="341"/>
                </a:lnTo>
                <a:cubicBezTo>
                  <a:pt x="2899" y="383"/>
                  <a:pt x="3518" y="673"/>
                  <a:pt x="3976" y="1159"/>
                </a:cubicBezTo>
                <a:cubicBezTo>
                  <a:pt x="4436" y="1647"/>
                  <a:pt x="4689" y="2287"/>
                  <a:pt x="4689" y="2960"/>
                </a:cubicBezTo>
                <a:cubicBezTo>
                  <a:pt x="4689" y="3634"/>
                  <a:pt x="4436" y="4274"/>
                  <a:pt x="3976" y="4762"/>
                </a:cubicBezTo>
                <a:cubicBezTo>
                  <a:pt x="3518" y="5248"/>
                  <a:pt x="2899" y="5538"/>
                  <a:pt x="2232" y="5580"/>
                </a:cubicBezTo>
                <a:close/>
                <a:moveTo>
                  <a:pt x="1896" y="5586"/>
                </a:moveTo>
                <a:lnTo>
                  <a:pt x="336" y="5586"/>
                </a:lnTo>
                <a:lnTo>
                  <a:pt x="336" y="335"/>
                </a:lnTo>
                <a:lnTo>
                  <a:pt x="1896" y="335"/>
                </a:lnTo>
                <a:lnTo>
                  <a:pt x="1896" y="5586"/>
                </a:lnTo>
                <a:close/>
                <a:moveTo>
                  <a:pt x="1896" y="335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black">
          <a:xfrm>
            <a:off x="8146791" y="2564276"/>
            <a:ext cx="603265" cy="1607116"/>
          </a:xfrm>
          <a:custGeom>
            <a:avLst/>
            <a:gdLst>
              <a:gd name="T0" fmla="*/ 2065 w 2232"/>
              <a:gd name="T1" fmla="*/ 0 h 5921"/>
              <a:gd name="T2" fmla="*/ 168 w 2232"/>
              <a:gd name="T3" fmla="*/ 0 h 5921"/>
              <a:gd name="T4" fmla="*/ 0 w 2232"/>
              <a:gd name="T5" fmla="*/ 167 h 5921"/>
              <a:gd name="T6" fmla="*/ 0 w 2232"/>
              <a:gd name="T7" fmla="*/ 5753 h 5921"/>
              <a:gd name="T8" fmla="*/ 168 w 2232"/>
              <a:gd name="T9" fmla="*/ 5921 h 5921"/>
              <a:gd name="T10" fmla="*/ 2065 w 2232"/>
              <a:gd name="T11" fmla="*/ 5921 h 5921"/>
              <a:gd name="T12" fmla="*/ 2232 w 2232"/>
              <a:gd name="T13" fmla="*/ 5753 h 5921"/>
              <a:gd name="T14" fmla="*/ 2232 w 2232"/>
              <a:gd name="T15" fmla="*/ 167 h 5921"/>
              <a:gd name="T16" fmla="*/ 2065 w 2232"/>
              <a:gd name="T17" fmla="*/ 0 h 5921"/>
              <a:gd name="T18" fmla="*/ 1897 w 2232"/>
              <a:gd name="T19" fmla="*/ 5586 h 5921"/>
              <a:gd name="T20" fmla="*/ 336 w 2232"/>
              <a:gd name="T21" fmla="*/ 5586 h 5921"/>
              <a:gd name="T22" fmla="*/ 336 w 2232"/>
              <a:gd name="T23" fmla="*/ 335 h 5921"/>
              <a:gd name="T24" fmla="*/ 1897 w 2232"/>
              <a:gd name="T25" fmla="*/ 335 h 5921"/>
              <a:gd name="T26" fmla="*/ 1897 w 2232"/>
              <a:gd name="T27" fmla="*/ 5586 h 5921"/>
              <a:gd name="T28" fmla="*/ 1897 w 2232"/>
              <a:gd name="T29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32" h="5921">
                <a:moveTo>
                  <a:pt x="2065" y="0"/>
                </a:moveTo>
                <a:lnTo>
                  <a:pt x="168" y="0"/>
                </a:lnTo>
                <a:cubicBezTo>
                  <a:pt x="76" y="0"/>
                  <a:pt x="0" y="75"/>
                  <a:pt x="0" y="167"/>
                </a:cubicBezTo>
                <a:lnTo>
                  <a:pt x="0" y="5753"/>
                </a:lnTo>
                <a:cubicBezTo>
                  <a:pt x="0" y="5846"/>
                  <a:pt x="76" y="5921"/>
                  <a:pt x="168" y="5921"/>
                </a:cubicBezTo>
                <a:lnTo>
                  <a:pt x="2065" y="5921"/>
                </a:lnTo>
                <a:cubicBezTo>
                  <a:pt x="2157" y="5921"/>
                  <a:pt x="2232" y="5846"/>
                  <a:pt x="2232" y="5753"/>
                </a:cubicBezTo>
                <a:lnTo>
                  <a:pt x="2232" y="167"/>
                </a:lnTo>
                <a:cubicBezTo>
                  <a:pt x="2232" y="75"/>
                  <a:pt x="2157" y="0"/>
                  <a:pt x="2065" y="0"/>
                </a:cubicBezTo>
                <a:close/>
                <a:moveTo>
                  <a:pt x="1897" y="5586"/>
                </a:moveTo>
                <a:lnTo>
                  <a:pt x="336" y="5586"/>
                </a:lnTo>
                <a:lnTo>
                  <a:pt x="336" y="335"/>
                </a:lnTo>
                <a:lnTo>
                  <a:pt x="1897" y="335"/>
                </a:lnTo>
                <a:lnTo>
                  <a:pt x="1897" y="5586"/>
                </a:lnTo>
                <a:close/>
                <a:moveTo>
                  <a:pt x="1897" y="335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black">
          <a:xfrm>
            <a:off x="3388629" y="2564276"/>
            <a:ext cx="1293562" cy="1607116"/>
          </a:xfrm>
          <a:custGeom>
            <a:avLst/>
            <a:gdLst>
              <a:gd name="T0" fmla="*/ 4737 w 4781"/>
              <a:gd name="T1" fmla="*/ 2509 h 5921"/>
              <a:gd name="T2" fmla="*/ 2155 w 4781"/>
              <a:gd name="T3" fmla="*/ 0 h 5921"/>
              <a:gd name="T4" fmla="*/ 168 w 4781"/>
              <a:gd name="T5" fmla="*/ 0 h 5921"/>
              <a:gd name="T6" fmla="*/ 0 w 4781"/>
              <a:gd name="T7" fmla="*/ 168 h 5921"/>
              <a:gd name="T8" fmla="*/ 0 w 4781"/>
              <a:gd name="T9" fmla="*/ 5753 h 5921"/>
              <a:gd name="T10" fmla="*/ 168 w 4781"/>
              <a:gd name="T11" fmla="*/ 5921 h 5921"/>
              <a:gd name="T12" fmla="*/ 4563 w 4781"/>
              <a:gd name="T13" fmla="*/ 5921 h 5921"/>
              <a:gd name="T14" fmla="*/ 4695 w 4781"/>
              <a:gd name="T15" fmla="*/ 5651 h 5921"/>
              <a:gd name="T16" fmla="*/ 3789 w 4781"/>
              <a:gd name="T17" fmla="*/ 4485 h 5921"/>
              <a:gd name="T18" fmla="*/ 4737 w 4781"/>
              <a:gd name="T19" fmla="*/ 2509 h 5921"/>
              <a:gd name="T20" fmla="*/ 336 w 4781"/>
              <a:gd name="T21" fmla="*/ 4683 h 5921"/>
              <a:gd name="T22" fmla="*/ 336 w 4781"/>
              <a:gd name="T23" fmla="*/ 594 h 5921"/>
              <a:gd name="T24" fmla="*/ 3300 w 4781"/>
              <a:gd name="T25" fmla="*/ 4404 h 5921"/>
              <a:gd name="T26" fmla="*/ 2155 w 4781"/>
              <a:gd name="T27" fmla="*/ 4683 h 5921"/>
              <a:gd name="T28" fmla="*/ 336 w 4781"/>
              <a:gd name="T29" fmla="*/ 4683 h 5921"/>
              <a:gd name="T30" fmla="*/ 3583 w 4781"/>
              <a:gd name="T31" fmla="*/ 4221 h 5921"/>
              <a:gd name="T32" fmla="*/ 560 w 4781"/>
              <a:gd name="T33" fmla="*/ 335 h 5921"/>
              <a:gd name="T34" fmla="*/ 2155 w 4781"/>
              <a:gd name="T35" fmla="*/ 335 h 5921"/>
              <a:gd name="T36" fmla="*/ 4401 w 4781"/>
              <a:gd name="T37" fmla="*/ 2509 h 5921"/>
              <a:gd name="T38" fmla="*/ 3583 w 4781"/>
              <a:gd name="T39" fmla="*/ 4221 h 5921"/>
              <a:gd name="T40" fmla="*/ 4219 w 4781"/>
              <a:gd name="T41" fmla="*/ 5586 h 5921"/>
              <a:gd name="T42" fmla="*/ 336 w 4781"/>
              <a:gd name="T43" fmla="*/ 5586 h 5921"/>
              <a:gd name="T44" fmla="*/ 336 w 4781"/>
              <a:gd name="T45" fmla="*/ 5019 h 5921"/>
              <a:gd name="T46" fmla="*/ 2155 w 4781"/>
              <a:gd name="T47" fmla="*/ 5019 h 5921"/>
              <a:gd name="T48" fmla="*/ 3509 w 4781"/>
              <a:gd name="T49" fmla="*/ 4673 h 5921"/>
              <a:gd name="T50" fmla="*/ 4219 w 4781"/>
              <a:gd name="T51" fmla="*/ 5586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81" h="5921">
                <a:moveTo>
                  <a:pt x="4737" y="2509"/>
                </a:moveTo>
                <a:cubicBezTo>
                  <a:pt x="4737" y="1078"/>
                  <a:pt x="3627" y="0"/>
                  <a:pt x="2155" y="0"/>
                </a:cubicBezTo>
                <a:lnTo>
                  <a:pt x="168" y="0"/>
                </a:lnTo>
                <a:cubicBezTo>
                  <a:pt x="75" y="0"/>
                  <a:pt x="0" y="75"/>
                  <a:pt x="0" y="168"/>
                </a:cubicBezTo>
                <a:lnTo>
                  <a:pt x="0" y="5753"/>
                </a:lnTo>
                <a:cubicBezTo>
                  <a:pt x="0" y="5846"/>
                  <a:pt x="75" y="5921"/>
                  <a:pt x="168" y="5921"/>
                </a:cubicBezTo>
                <a:lnTo>
                  <a:pt x="4563" y="5921"/>
                </a:lnTo>
                <a:cubicBezTo>
                  <a:pt x="4703" y="5921"/>
                  <a:pt x="4781" y="5761"/>
                  <a:pt x="4695" y="5651"/>
                </a:cubicBezTo>
                <a:lnTo>
                  <a:pt x="3789" y="4485"/>
                </a:lnTo>
                <a:cubicBezTo>
                  <a:pt x="4392" y="4020"/>
                  <a:pt x="4737" y="3300"/>
                  <a:pt x="4737" y="2509"/>
                </a:cubicBezTo>
                <a:close/>
                <a:moveTo>
                  <a:pt x="336" y="4683"/>
                </a:moveTo>
                <a:lnTo>
                  <a:pt x="336" y="594"/>
                </a:lnTo>
                <a:lnTo>
                  <a:pt x="3300" y="4404"/>
                </a:lnTo>
                <a:cubicBezTo>
                  <a:pt x="2961" y="4589"/>
                  <a:pt x="2576" y="4683"/>
                  <a:pt x="2155" y="4683"/>
                </a:cubicBezTo>
                <a:lnTo>
                  <a:pt x="336" y="4683"/>
                </a:lnTo>
                <a:close/>
                <a:moveTo>
                  <a:pt x="3583" y="4221"/>
                </a:moveTo>
                <a:lnTo>
                  <a:pt x="560" y="335"/>
                </a:lnTo>
                <a:lnTo>
                  <a:pt x="2155" y="335"/>
                </a:lnTo>
                <a:cubicBezTo>
                  <a:pt x="3457" y="335"/>
                  <a:pt x="4401" y="1250"/>
                  <a:pt x="4401" y="2509"/>
                </a:cubicBezTo>
                <a:cubicBezTo>
                  <a:pt x="4401" y="3196"/>
                  <a:pt x="4103" y="3819"/>
                  <a:pt x="3583" y="4221"/>
                </a:cubicBezTo>
                <a:close/>
                <a:moveTo>
                  <a:pt x="4219" y="5586"/>
                </a:moveTo>
                <a:lnTo>
                  <a:pt x="336" y="5586"/>
                </a:lnTo>
                <a:lnTo>
                  <a:pt x="336" y="5019"/>
                </a:lnTo>
                <a:lnTo>
                  <a:pt x="2155" y="5019"/>
                </a:lnTo>
                <a:cubicBezTo>
                  <a:pt x="2646" y="5019"/>
                  <a:pt x="3114" y="4899"/>
                  <a:pt x="3509" y="4673"/>
                </a:cubicBezTo>
                <a:lnTo>
                  <a:pt x="4219" y="55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black">
          <a:xfrm>
            <a:off x="8865701" y="2564276"/>
            <a:ext cx="1717993" cy="1607116"/>
          </a:xfrm>
          <a:custGeom>
            <a:avLst/>
            <a:gdLst>
              <a:gd name="T0" fmla="*/ 6334 w 6352"/>
              <a:gd name="T1" fmla="*/ 5698 h 5921"/>
              <a:gd name="T2" fmla="*/ 4347 w 6352"/>
              <a:gd name="T3" fmla="*/ 111 h 5921"/>
              <a:gd name="T4" fmla="*/ 4189 w 6352"/>
              <a:gd name="T5" fmla="*/ 0 h 5921"/>
              <a:gd name="T6" fmla="*/ 2183 w 6352"/>
              <a:gd name="T7" fmla="*/ 0 h 5921"/>
              <a:gd name="T8" fmla="*/ 2025 w 6352"/>
              <a:gd name="T9" fmla="*/ 111 h 5921"/>
              <a:gd name="T10" fmla="*/ 38 w 6352"/>
              <a:gd name="T11" fmla="*/ 5698 h 5921"/>
              <a:gd name="T12" fmla="*/ 196 w 6352"/>
              <a:gd name="T13" fmla="*/ 5921 h 5921"/>
              <a:gd name="T14" fmla="*/ 2202 w 6352"/>
              <a:gd name="T15" fmla="*/ 5921 h 5921"/>
              <a:gd name="T16" fmla="*/ 2360 w 6352"/>
              <a:gd name="T17" fmla="*/ 5810 h 5921"/>
              <a:gd name="T18" fmla="*/ 3186 w 6352"/>
              <a:gd name="T19" fmla="*/ 3488 h 5921"/>
              <a:gd name="T20" fmla="*/ 4011 w 6352"/>
              <a:gd name="T21" fmla="*/ 5810 h 5921"/>
              <a:gd name="T22" fmla="*/ 4169 w 6352"/>
              <a:gd name="T23" fmla="*/ 5921 h 5921"/>
              <a:gd name="T24" fmla="*/ 6176 w 6352"/>
              <a:gd name="T25" fmla="*/ 5921 h 5921"/>
              <a:gd name="T26" fmla="*/ 6313 w 6352"/>
              <a:gd name="T27" fmla="*/ 5851 h 5921"/>
              <a:gd name="T28" fmla="*/ 6334 w 6352"/>
              <a:gd name="T29" fmla="*/ 5698 h 5921"/>
              <a:gd name="T30" fmla="*/ 434 w 6352"/>
              <a:gd name="T31" fmla="*/ 5586 h 5921"/>
              <a:gd name="T32" fmla="*/ 2183 w 6352"/>
              <a:gd name="T33" fmla="*/ 668 h 5921"/>
              <a:gd name="T34" fmla="*/ 3008 w 6352"/>
              <a:gd name="T35" fmla="*/ 2987 h 5921"/>
              <a:gd name="T36" fmla="*/ 2084 w 6352"/>
              <a:gd name="T37" fmla="*/ 5586 h 5921"/>
              <a:gd name="T38" fmla="*/ 434 w 6352"/>
              <a:gd name="T39" fmla="*/ 5586 h 5921"/>
              <a:gd name="T40" fmla="*/ 5937 w 6352"/>
              <a:gd name="T41" fmla="*/ 5586 h 5921"/>
              <a:gd name="T42" fmla="*/ 4288 w 6352"/>
              <a:gd name="T43" fmla="*/ 5586 h 5921"/>
              <a:gd name="T44" fmla="*/ 3364 w 6352"/>
              <a:gd name="T45" fmla="*/ 2987 h 5921"/>
              <a:gd name="T46" fmla="*/ 4189 w 6352"/>
              <a:gd name="T47" fmla="*/ 668 h 5921"/>
              <a:gd name="T48" fmla="*/ 5937 w 6352"/>
              <a:gd name="T49" fmla="*/ 5586 h 5921"/>
              <a:gd name="T50" fmla="*/ 3951 w 6352"/>
              <a:gd name="T51" fmla="*/ 335 h 5921"/>
              <a:gd name="T52" fmla="*/ 3186 w 6352"/>
              <a:gd name="T53" fmla="*/ 2486 h 5921"/>
              <a:gd name="T54" fmla="*/ 2421 w 6352"/>
              <a:gd name="T55" fmla="*/ 335 h 5921"/>
              <a:gd name="T56" fmla="*/ 3951 w 6352"/>
              <a:gd name="T57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52" h="5921">
                <a:moveTo>
                  <a:pt x="6334" y="5698"/>
                </a:moveTo>
                <a:lnTo>
                  <a:pt x="4347" y="111"/>
                </a:lnTo>
                <a:cubicBezTo>
                  <a:pt x="4323" y="44"/>
                  <a:pt x="4260" y="0"/>
                  <a:pt x="4189" y="0"/>
                </a:cubicBezTo>
                <a:lnTo>
                  <a:pt x="2183" y="0"/>
                </a:lnTo>
                <a:cubicBezTo>
                  <a:pt x="2112" y="0"/>
                  <a:pt x="2049" y="44"/>
                  <a:pt x="2025" y="111"/>
                </a:cubicBezTo>
                <a:lnTo>
                  <a:pt x="38" y="5698"/>
                </a:lnTo>
                <a:cubicBezTo>
                  <a:pt x="0" y="5807"/>
                  <a:pt x="80" y="5921"/>
                  <a:pt x="196" y="5921"/>
                </a:cubicBezTo>
                <a:lnTo>
                  <a:pt x="2202" y="5921"/>
                </a:lnTo>
                <a:cubicBezTo>
                  <a:pt x="2273" y="5921"/>
                  <a:pt x="2337" y="5877"/>
                  <a:pt x="2360" y="5810"/>
                </a:cubicBezTo>
                <a:lnTo>
                  <a:pt x="3186" y="3488"/>
                </a:lnTo>
                <a:lnTo>
                  <a:pt x="4011" y="5810"/>
                </a:lnTo>
                <a:cubicBezTo>
                  <a:pt x="4035" y="5877"/>
                  <a:pt x="4098" y="5921"/>
                  <a:pt x="4169" y="5921"/>
                </a:cubicBezTo>
                <a:lnTo>
                  <a:pt x="6176" y="5921"/>
                </a:lnTo>
                <a:cubicBezTo>
                  <a:pt x="6230" y="5921"/>
                  <a:pt x="6281" y="5895"/>
                  <a:pt x="6313" y="5851"/>
                </a:cubicBezTo>
                <a:cubicBezTo>
                  <a:pt x="6344" y="5806"/>
                  <a:pt x="6352" y="5749"/>
                  <a:pt x="6334" y="5698"/>
                </a:cubicBezTo>
                <a:close/>
                <a:moveTo>
                  <a:pt x="434" y="5586"/>
                </a:moveTo>
                <a:lnTo>
                  <a:pt x="2183" y="668"/>
                </a:lnTo>
                <a:lnTo>
                  <a:pt x="3008" y="2987"/>
                </a:lnTo>
                <a:lnTo>
                  <a:pt x="2084" y="5586"/>
                </a:lnTo>
                <a:lnTo>
                  <a:pt x="434" y="5586"/>
                </a:lnTo>
                <a:close/>
                <a:moveTo>
                  <a:pt x="5937" y="5586"/>
                </a:moveTo>
                <a:lnTo>
                  <a:pt x="4288" y="5586"/>
                </a:lnTo>
                <a:lnTo>
                  <a:pt x="3364" y="2987"/>
                </a:lnTo>
                <a:lnTo>
                  <a:pt x="4189" y="668"/>
                </a:lnTo>
                <a:lnTo>
                  <a:pt x="5937" y="5586"/>
                </a:lnTo>
                <a:close/>
                <a:moveTo>
                  <a:pt x="3951" y="335"/>
                </a:moveTo>
                <a:lnTo>
                  <a:pt x="3186" y="2486"/>
                </a:lnTo>
                <a:lnTo>
                  <a:pt x="2421" y="335"/>
                </a:lnTo>
                <a:lnTo>
                  <a:pt x="3951" y="3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black">
          <a:xfrm>
            <a:off x="4785914" y="2564276"/>
            <a:ext cx="1717993" cy="1607116"/>
          </a:xfrm>
          <a:custGeom>
            <a:avLst/>
            <a:gdLst>
              <a:gd name="T0" fmla="*/ 4347 w 6352"/>
              <a:gd name="T1" fmla="*/ 111 h 5921"/>
              <a:gd name="T2" fmla="*/ 4189 w 6352"/>
              <a:gd name="T3" fmla="*/ 0 h 5921"/>
              <a:gd name="T4" fmla="*/ 2184 w 6352"/>
              <a:gd name="T5" fmla="*/ 0 h 5921"/>
              <a:gd name="T6" fmla="*/ 2026 w 6352"/>
              <a:gd name="T7" fmla="*/ 111 h 5921"/>
              <a:gd name="T8" fmla="*/ 39 w 6352"/>
              <a:gd name="T9" fmla="*/ 5698 h 5921"/>
              <a:gd name="T10" fmla="*/ 197 w 6352"/>
              <a:gd name="T11" fmla="*/ 5921 h 5921"/>
              <a:gd name="T12" fmla="*/ 2203 w 6352"/>
              <a:gd name="T13" fmla="*/ 5921 h 5921"/>
              <a:gd name="T14" fmla="*/ 2361 w 6352"/>
              <a:gd name="T15" fmla="*/ 5810 h 5921"/>
              <a:gd name="T16" fmla="*/ 3187 w 6352"/>
              <a:gd name="T17" fmla="*/ 3488 h 5921"/>
              <a:gd name="T18" fmla="*/ 4012 w 6352"/>
              <a:gd name="T19" fmla="*/ 5810 h 5921"/>
              <a:gd name="T20" fmla="*/ 4170 w 6352"/>
              <a:gd name="T21" fmla="*/ 5921 h 5921"/>
              <a:gd name="T22" fmla="*/ 6177 w 6352"/>
              <a:gd name="T23" fmla="*/ 5921 h 5921"/>
              <a:gd name="T24" fmla="*/ 6313 w 6352"/>
              <a:gd name="T25" fmla="*/ 5851 h 5921"/>
              <a:gd name="T26" fmla="*/ 6334 w 6352"/>
              <a:gd name="T27" fmla="*/ 5698 h 5921"/>
              <a:gd name="T28" fmla="*/ 4347 w 6352"/>
              <a:gd name="T29" fmla="*/ 111 h 5921"/>
              <a:gd name="T30" fmla="*/ 3008 w 6352"/>
              <a:gd name="T31" fmla="*/ 2987 h 5921"/>
              <a:gd name="T32" fmla="*/ 2084 w 6352"/>
              <a:gd name="T33" fmla="*/ 5586 h 5921"/>
              <a:gd name="T34" fmla="*/ 435 w 6352"/>
              <a:gd name="T35" fmla="*/ 5586 h 5921"/>
              <a:gd name="T36" fmla="*/ 2184 w 6352"/>
              <a:gd name="T37" fmla="*/ 668 h 5921"/>
              <a:gd name="T38" fmla="*/ 3008 w 6352"/>
              <a:gd name="T39" fmla="*/ 2987 h 5921"/>
              <a:gd name="T40" fmla="*/ 4289 w 6352"/>
              <a:gd name="T41" fmla="*/ 5586 h 5921"/>
              <a:gd name="T42" fmla="*/ 3365 w 6352"/>
              <a:gd name="T43" fmla="*/ 2987 h 5921"/>
              <a:gd name="T44" fmla="*/ 4189 w 6352"/>
              <a:gd name="T45" fmla="*/ 668 h 5921"/>
              <a:gd name="T46" fmla="*/ 5938 w 6352"/>
              <a:gd name="T47" fmla="*/ 5586 h 5921"/>
              <a:gd name="T48" fmla="*/ 4289 w 6352"/>
              <a:gd name="T49" fmla="*/ 5586 h 5921"/>
              <a:gd name="T50" fmla="*/ 3951 w 6352"/>
              <a:gd name="T51" fmla="*/ 335 h 5921"/>
              <a:gd name="T52" fmla="*/ 3187 w 6352"/>
              <a:gd name="T53" fmla="*/ 2486 h 5921"/>
              <a:gd name="T54" fmla="*/ 2422 w 6352"/>
              <a:gd name="T55" fmla="*/ 335 h 5921"/>
              <a:gd name="T56" fmla="*/ 3951 w 6352"/>
              <a:gd name="T57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52" h="5921">
                <a:moveTo>
                  <a:pt x="4347" y="111"/>
                </a:moveTo>
                <a:cubicBezTo>
                  <a:pt x="4324" y="44"/>
                  <a:pt x="4260" y="0"/>
                  <a:pt x="4189" y="0"/>
                </a:cubicBezTo>
                <a:lnTo>
                  <a:pt x="2184" y="0"/>
                </a:lnTo>
                <a:cubicBezTo>
                  <a:pt x="2113" y="0"/>
                  <a:pt x="2049" y="44"/>
                  <a:pt x="2026" y="111"/>
                </a:cubicBezTo>
                <a:lnTo>
                  <a:pt x="39" y="5698"/>
                </a:lnTo>
                <a:cubicBezTo>
                  <a:pt x="0" y="5807"/>
                  <a:pt x="81" y="5921"/>
                  <a:pt x="197" y="5921"/>
                </a:cubicBezTo>
                <a:lnTo>
                  <a:pt x="2203" y="5921"/>
                </a:lnTo>
                <a:cubicBezTo>
                  <a:pt x="2274" y="5921"/>
                  <a:pt x="2337" y="5877"/>
                  <a:pt x="2361" y="5810"/>
                </a:cubicBezTo>
                <a:lnTo>
                  <a:pt x="3187" y="3488"/>
                </a:lnTo>
                <a:lnTo>
                  <a:pt x="4012" y="5810"/>
                </a:lnTo>
                <a:cubicBezTo>
                  <a:pt x="4036" y="5877"/>
                  <a:pt x="4099" y="5921"/>
                  <a:pt x="4170" y="5921"/>
                </a:cubicBezTo>
                <a:lnTo>
                  <a:pt x="6177" y="5921"/>
                </a:lnTo>
                <a:cubicBezTo>
                  <a:pt x="6231" y="5921"/>
                  <a:pt x="6282" y="5895"/>
                  <a:pt x="6313" y="5851"/>
                </a:cubicBezTo>
                <a:cubicBezTo>
                  <a:pt x="6345" y="5806"/>
                  <a:pt x="6352" y="5749"/>
                  <a:pt x="6334" y="5698"/>
                </a:cubicBezTo>
                <a:lnTo>
                  <a:pt x="4347" y="111"/>
                </a:lnTo>
                <a:close/>
                <a:moveTo>
                  <a:pt x="3008" y="2987"/>
                </a:moveTo>
                <a:lnTo>
                  <a:pt x="2084" y="5586"/>
                </a:lnTo>
                <a:lnTo>
                  <a:pt x="435" y="5586"/>
                </a:lnTo>
                <a:lnTo>
                  <a:pt x="2184" y="668"/>
                </a:lnTo>
                <a:lnTo>
                  <a:pt x="3008" y="2987"/>
                </a:lnTo>
                <a:close/>
                <a:moveTo>
                  <a:pt x="4289" y="5586"/>
                </a:moveTo>
                <a:lnTo>
                  <a:pt x="3365" y="2987"/>
                </a:lnTo>
                <a:lnTo>
                  <a:pt x="4189" y="668"/>
                </a:lnTo>
                <a:lnTo>
                  <a:pt x="5938" y="5586"/>
                </a:lnTo>
                <a:lnTo>
                  <a:pt x="4289" y="5586"/>
                </a:lnTo>
                <a:close/>
                <a:moveTo>
                  <a:pt x="3951" y="335"/>
                </a:moveTo>
                <a:lnTo>
                  <a:pt x="3187" y="2486"/>
                </a:lnTo>
                <a:lnTo>
                  <a:pt x="2422" y="335"/>
                </a:lnTo>
                <a:lnTo>
                  <a:pt x="3951" y="3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black">
          <a:xfrm>
            <a:off x="1605064" y="2534471"/>
            <a:ext cx="1651229" cy="1655998"/>
          </a:xfrm>
          <a:custGeom>
            <a:avLst/>
            <a:gdLst>
              <a:gd name="T0" fmla="*/ 5938 w 6106"/>
              <a:gd name="T1" fmla="*/ 2902 h 6100"/>
              <a:gd name="T2" fmla="*/ 3076 w 6106"/>
              <a:gd name="T3" fmla="*/ 2902 h 6100"/>
              <a:gd name="T4" fmla="*/ 2909 w 6106"/>
              <a:gd name="T5" fmla="*/ 3069 h 6100"/>
              <a:gd name="T6" fmla="*/ 2909 w 6106"/>
              <a:gd name="T7" fmla="*/ 3783 h 6100"/>
              <a:gd name="T8" fmla="*/ 2353 w 6106"/>
              <a:gd name="T9" fmla="*/ 2959 h 6100"/>
              <a:gd name="T10" fmla="*/ 2908 w 6106"/>
              <a:gd name="T11" fmla="*/ 2358 h 6100"/>
              <a:gd name="T12" fmla="*/ 3595 w 6106"/>
              <a:gd name="T13" fmla="*/ 2553 h 6100"/>
              <a:gd name="T14" fmla="*/ 3715 w 6106"/>
              <a:gd name="T15" fmla="*/ 2601 h 6100"/>
              <a:gd name="T16" fmla="*/ 3834 w 6106"/>
              <a:gd name="T17" fmla="*/ 2553 h 6100"/>
              <a:gd name="T18" fmla="*/ 5219 w 6106"/>
              <a:gd name="T19" fmla="*/ 1168 h 6100"/>
              <a:gd name="T20" fmla="*/ 5219 w 6106"/>
              <a:gd name="T21" fmla="*/ 931 h 6100"/>
              <a:gd name="T22" fmla="*/ 2905 w 6106"/>
              <a:gd name="T23" fmla="*/ 48 h 6100"/>
              <a:gd name="T24" fmla="*/ 942 w 6106"/>
              <a:gd name="T25" fmla="*/ 914 h 6100"/>
              <a:gd name="T26" fmla="*/ 56 w 6106"/>
              <a:gd name="T27" fmla="*/ 2868 h 6100"/>
              <a:gd name="T28" fmla="*/ 868 w 6106"/>
              <a:gd name="T29" fmla="*/ 5140 h 6100"/>
              <a:gd name="T30" fmla="*/ 3077 w 6106"/>
              <a:gd name="T31" fmla="*/ 6100 h 6100"/>
              <a:gd name="T32" fmla="*/ 6106 w 6106"/>
              <a:gd name="T33" fmla="*/ 3071 h 6100"/>
              <a:gd name="T34" fmla="*/ 5938 w 6106"/>
              <a:gd name="T35" fmla="*/ 2902 h 6100"/>
              <a:gd name="T36" fmla="*/ 3246 w 6106"/>
              <a:gd name="T37" fmla="*/ 5757 h 6100"/>
              <a:gd name="T38" fmla="*/ 3246 w 6106"/>
              <a:gd name="T39" fmla="*/ 3239 h 6100"/>
              <a:gd name="T40" fmla="*/ 5763 w 6106"/>
              <a:gd name="T41" fmla="*/ 3239 h 6100"/>
              <a:gd name="T42" fmla="*/ 4976 w 6106"/>
              <a:gd name="T43" fmla="*/ 4969 h 6100"/>
              <a:gd name="T44" fmla="*/ 3246 w 6106"/>
              <a:gd name="T45" fmla="*/ 5757 h 6100"/>
              <a:gd name="T46" fmla="*/ 2007 w 6106"/>
              <a:gd name="T47" fmla="*/ 3071 h 6100"/>
              <a:gd name="T48" fmla="*/ 2909 w 6106"/>
              <a:gd name="T49" fmla="*/ 4128 h 6100"/>
              <a:gd name="T50" fmla="*/ 2909 w 6106"/>
              <a:gd name="T51" fmla="*/ 5757 h 6100"/>
              <a:gd name="T52" fmla="*/ 1119 w 6106"/>
              <a:gd name="T53" fmla="*/ 4919 h 6100"/>
              <a:gd name="T54" fmla="*/ 387 w 6106"/>
              <a:gd name="T55" fmla="*/ 3071 h 6100"/>
              <a:gd name="T56" fmla="*/ 3077 w 6106"/>
              <a:gd name="T57" fmla="*/ 381 h 6100"/>
              <a:gd name="T58" fmla="*/ 4857 w 6106"/>
              <a:gd name="T59" fmla="*/ 1053 h 6100"/>
              <a:gd name="T60" fmla="*/ 3705 w 6106"/>
              <a:gd name="T61" fmla="*/ 2205 h 6100"/>
              <a:gd name="T62" fmla="*/ 3077 w 6106"/>
              <a:gd name="T63" fmla="*/ 2001 h 6100"/>
              <a:gd name="T64" fmla="*/ 2007 w 6106"/>
              <a:gd name="T65" fmla="*/ 3071 h 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06" h="6100">
                <a:moveTo>
                  <a:pt x="5938" y="2902"/>
                </a:moveTo>
                <a:lnTo>
                  <a:pt x="3076" y="2902"/>
                </a:lnTo>
                <a:cubicBezTo>
                  <a:pt x="2984" y="2902"/>
                  <a:pt x="2909" y="2977"/>
                  <a:pt x="2909" y="3069"/>
                </a:cubicBezTo>
                <a:lnTo>
                  <a:pt x="2909" y="3783"/>
                </a:lnTo>
                <a:cubicBezTo>
                  <a:pt x="2536" y="3696"/>
                  <a:pt x="2296" y="3347"/>
                  <a:pt x="2353" y="2959"/>
                </a:cubicBezTo>
                <a:cubicBezTo>
                  <a:pt x="2396" y="2666"/>
                  <a:pt x="2620" y="2423"/>
                  <a:pt x="2908" y="2358"/>
                </a:cubicBezTo>
                <a:cubicBezTo>
                  <a:pt x="3162" y="2301"/>
                  <a:pt x="3417" y="2375"/>
                  <a:pt x="3595" y="2553"/>
                </a:cubicBezTo>
                <a:cubicBezTo>
                  <a:pt x="3626" y="2584"/>
                  <a:pt x="3669" y="2601"/>
                  <a:pt x="3715" y="2601"/>
                </a:cubicBezTo>
                <a:cubicBezTo>
                  <a:pt x="3760" y="2601"/>
                  <a:pt x="3804" y="2584"/>
                  <a:pt x="3834" y="2553"/>
                </a:cubicBezTo>
                <a:lnTo>
                  <a:pt x="5219" y="1168"/>
                </a:lnTo>
                <a:cubicBezTo>
                  <a:pt x="5284" y="1103"/>
                  <a:pt x="5284" y="996"/>
                  <a:pt x="5219" y="931"/>
                </a:cubicBezTo>
                <a:cubicBezTo>
                  <a:pt x="4602" y="313"/>
                  <a:pt x="3780" y="0"/>
                  <a:pt x="2905" y="48"/>
                </a:cubicBezTo>
                <a:cubicBezTo>
                  <a:pt x="2162" y="89"/>
                  <a:pt x="1464" y="396"/>
                  <a:pt x="942" y="914"/>
                </a:cubicBezTo>
                <a:cubicBezTo>
                  <a:pt x="419" y="1431"/>
                  <a:pt x="105" y="2125"/>
                  <a:pt x="56" y="2868"/>
                </a:cubicBezTo>
                <a:cubicBezTo>
                  <a:pt x="0" y="3715"/>
                  <a:pt x="289" y="4522"/>
                  <a:pt x="868" y="5140"/>
                </a:cubicBezTo>
                <a:cubicBezTo>
                  <a:pt x="1439" y="5750"/>
                  <a:pt x="2244" y="6100"/>
                  <a:pt x="3077" y="6100"/>
                </a:cubicBezTo>
                <a:cubicBezTo>
                  <a:pt x="4747" y="6100"/>
                  <a:pt x="6106" y="4741"/>
                  <a:pt x="6106" y="3071"/>
                </a:cubicBezTo>
                <a:cubicBezTo>
                  <a:pt x="6106" y="2978"/>
                  <a:pt x="6031" y="2902"/>
                  <a:pt x="5938" y="2902"/>
                </a:cubicBezTo>
                <a:close/>
                <a:moveTo>
                  <a:pt x="3246" y="5757"/>
                </a:moveTo>
                <a:lnTo>
                  <a:pt x="3246" y="3239"/>
                </a:lnTo>
                <a:lnTo>
                  <a:pt x="5763" y="3239"/>
                </a:lnTo>
                <a:cubicBezTo>
                  <a:pt x="5723" y="3888"/>
                  <a:pt x="5443" y="4502"/>
                  <a:pt x="4976" y="4969"/>
                </a:cubicBezTo>
                <a:cubicBezTo>
                  <a:pt x="4509" y="5437"/>
                  <a:pt x="3895" y="5716"/>
                  <a:pt x="3246" y="5757"/>
                </a:cubicBezTo>
                <a:close/>
                <a:moveTo>
                  <a:pt x="2007" y="3071"/>
                </a:moveTo>
                <a:cubicBezTo>
                  <a:pt x="2007" y="3593"/>
                  <a:pt x="2394" y="4047"/>
                  <a:pt x="2909" y="4128"/>
                </a:cubicBezTo>
                <a:lnTo>
                  <a:pt x="2909" y="5757"/>
                </a:lnTo>
                <a:cubicBezTo>
                  <a:pt x="2224" y="5714"/>
                  <a:pt x="1588" y="5417"/>
                  <a:pt x="1119" y="4919"/>
                </a:cubicBezTo>
                <a:cubicBezTo>
                  <a:pt x="647" y="4419"/>
                  <a:pt x="387" y="3763"/>
                  <a:pt x="387" y="3071"/>
                </a:cubicBezTo>
                <a:cubicBezTo>
                  <a:pt x="387" y="1588"/>
                  <a:pt x="1594" y="381"/>
                  <a:pt x="3077" y="381"/>
                </a:cubicBezTo>
                <a:cubicBezTo>
                  <a:pt x="3734" y="381"/>
                  <a:pt x="4366" y="620"/>
                  <a:pt x="4857" y="1053"/>
                </a:cubicBezTo>
                <a:lnTo>
                  <a:pt x="3705" y="2205"/>
                </a:lnTo>
                <a:cubicBezTo>
                  <a:pt x="3523" y="2072"/>
                  <a:pt x="3306" y="2001"/>
                  <a:pt x="3077" y="2001"/>
                </a:cubicBezTo>
                <a:cubicBezTo>
                  <a:pt x="2487" y="2001"/>
                  <a:pt x="2007" y="2481"/>
                  <a:pt x="2007" y="3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273580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">
    <p:bg>
      <p:bgPr>
        <a:solidFill>
          <a:srgbClr val="CDD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97B90CE-F79D-464E-8277-DF17A397F893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black">
          <a:xfrm>
            <a:off x="6625514" y="2564276"/>
            <a:ext cx="1359134" cy="1607116"/>
          </a:xfrm>
          <a:custGeom>
            <a:avLst/>
            <a:gdLst>
              <a:gd name="T0" fmla="*/ 2064 w 5025"/>
              <a:gd name="T1" fmla="*/ 0 h 5921"/>
              <a:gd name="T2" fmla="*/ 168 w 5025"/>
              <a:gd name="T3" fmla="*/ 0 h 5921"/>
              <a:gd name="T4" fmla="*/ 0 w 5025"/>
              <a:gd name="T5" fmla="*/ 167 h 5921"/>
              <a:gd name="T6" fmla="*/ 0 w 5025"/>
              <a:gd name="T7" fmla="*/ 5753 h 5921"/>
              <a:gd name="T8" fmla="*/ 168 w 5025"/>
              <a:gd name="T9" fmla="*/ 5921 h 5921"/>
              <a:gd name="T10" fmla="*/ 2064 w 5025"/>
              <a:gd name="T11" fmla="*/ 5921 h 5921"/>
              <a:gd name="T12" fmla="*/ 5025 w 5025"/>
              <a:gd name="T13" fmla="*/ 2960 h 5921"/>
              <a:gd name="T14" fmla="*/ 2064 w 5025"/>
              <a:gd name="T15" fmla="*/ 0 h 5921"/>
              <a:gd name="T16" fmla="*/ 2232 w 5025"/>
              <a:gd name="T17" fmla="*/ 3654 h 5921"/>
              <a:gd name="T18" fmla="*/ 2232 w 5025"/>
              <a:gd name="T19" fmla="*/ 2266 h 5921"/>
              <a:gd name="T20" fmla="*/ 2779 w 5025"/>
              <a:gd name="T21" fmla="*/ 2960 h 5921"/>
              <a:gd name="T22" fmla="*/ 2232 w 5025"/>
              <a:gd name="T23" fmla="*/ 3654 h 5921"/>
              <a:gd name="T24" fmla="*/ 2232 w 5025"/>
              <a:gd name="T25" fmla="*/ 5580 h 5921"/>
              <a:gd name="T26" fmla="*/ 2232 w 5025"/>
              <a:gd name="T27" fmla="*/ 3998 h 5921"/>
              <a:gd name="T28" fmla="*/ 3115 w 5025"/>
              <a:gd name="T29" fmla="*/ 2960 h 5921"/>
              <a:gd name="T30" fmla="*/ 2232 w 5025"/>
              <a:gd name="T31" fmla="*/ 1923 h 5921"/>
              <a:gd name="T32" fmla="*/ 2232 w 5025"/>
              <a:gd name="T33" fmla="*/ 341 h 5921"/>
              <a:gd name="T34" fmla="*/ 3976 w 5025"/>
              <a:gd name="T35" fmla="*/ 1159 h 5921"/>
              <a:gd name="T36" fmla="*/ 4689 w 5025"/>
              <a:gd name="T37" fmla="*/ 2960 h 5921"/>
              <a:gd name="T38" fmla="*/ 3976 w 5025"/>
              <a:gd name="T39" fmla="*/ 4762 h 5921"/>
              <a:gd name="T40" fmla="*/ 2232 w 5025"/>
              <a:gd name="T41" fmla="*/ 5580 h 5921"/>
              <a:gd name="T42" fmla="*/ 1896 w 5025"/>
              <a:gd name="T43" fmla="*/ 5586 h 5921"/>
              <a:gd name="T44" fmla="*/ 336 w 5025"/>
              <a:gd name="T45" fmla="*/ 5586 h 5921"/>
              <a:gd name="T46" fmla="*/ 336 w 5025"/>
              <a:gd name="T47" fmla="*/ 335 h 5921"/>
              <a:gd name="T48" fmla="*/ 1896 w 5025"/>
              <a:gd name="T49" fmla="*/ 335 h 5921"/>
              <a:gd name="T50" fmla="*/ 1896 w 5025"/>
              <a:gd name="T51" fmla="*/ 5586 h 5921"/>
              <a:gd name="T52" fmla="*/ 1896 w 5025"/>
              <a:gd name="T53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25" h="5921">
                <a:moveTo>
                  <a:pt x="2064" y="0"/>
                </a:moveTo>
                <a:lnTo>
                  <a:pt x="168" y="0"/>
                </a:lnTo>
                <a:cubicBezTo>
                  <a:pt x="75" y="0"/>
                  <a:pt x="0" y="75"/>
                  <a:pt x="0" y="167"/>
                </a:cubicBezTo>
                <a:lnTo>
                  <a:pt x="0" y="5753"/>
                </a:lnTo>
                <a:cubicBezTo>
                  <a:pt x="0" y="5846"/>
                  <a:pt x="75" y="5921"/>
                  <a:pt x="168" y="5921"/>
                </a:cubicBezTo>
                <a:lnTo>
                  <a:pt x="2064" y="5921"/>
                </a:lnTo>
                <a:cubicBezTo>
                  <a:pt x="3697" y="5921"/>
                  <a:pt x="5025" y="4593"/>
                  <a:pt x="5025" y="2960"/>
                </a:cubicBezTo>
                <a:cubicBezTo>
                  <a:pt x="5025" y="1328"/>
                  <a:pt x="3697" y="0"/>
                  <a:pt x="2064" y="0"/>
                </a:cubicBezTo>
                <a:close/>
                <a:moveTo>
                  <a:pt x="2232" y="3654"/>
                </a:moveTo>
                <a:lnTo>
                  <a:pt x="2232" y="2266"/>
                </a:lnTo>
                <a:cubicBezTo>
                  <a:pt x="2554" y="2344"/>
                  <a:pt x="2779" y="2628"/>
                  <a:pt x="2779" y="2960"/>
                </a:cubicBezTo>
                <a:cubicBezTo>
                  <a:pt x="2779" y="3293"/>
                  <a:pt x="2554" y="3577"/>
                  <a:pt x="2232" y="3654"/>
                </a:cubicBezTo>
                <a:close/>
                <a:moveTo>
                  <a:pt x="2232" y="5580"/>
                </a:moveTo>
                <a:lnTo>
                  <a:pt x="2232" y="3998"/>
                </a:lnTo>
                <a:cubicBezTo>
                  <a:pt x="2736" y="3916"/>
                  <a:pt x="3115" y="3472"/>
                  <a:pt x="3115" y="2960"/>
                </a:cubicBezTo>
                <a:cubicBezTo>
                  <a:pt x="3115" y="2449"/>
                  <a:pt x="2736" y="2004"/>
                  <a:pt x="2232" y="1923"/>
                </a:cubicBezTo>
                <a:lnTo>
                  <a:pt x="2232" y="341"/>
                </a:lnTo>
                <a:cubicBezTo>
                  <a:pt x="2899" y="383"/>
                  <a:pt x="3518" y="673"/>
                  <a:pt x="3976" y="1159"/>
                </a:cubicBezTo>
                <a:cubicBezTo>
                  <a:pt x="4436" y="1647"/>
                  <a:pt x="4689" y="2287"/>
                  <a:pt x="4689" y="2960"/>
                </a:cubicBezTo>
                <a:cubicBezTo>
                  <a:pt x="4689" y="3634"/>
                  <a:pt x="4436" y="4274"/>
                  <a:pt x="3976" y="4762"/>
                </a:cubicBezTo>
                <a:cubicBezTo>
                  <a:pt x="3518" y="5248"/>
                  <a:pt x="2899" y="5538"/>
                  <a:pt x="2232" y="5580"/>
                </a:cubicBezTo>
                <a:close/>
                <a:moveTo>
                  <a:pt x="1896" y="5586"/>
                </a:moveTo>
                <a:lnTo>
                  <a:pt x="336" y="5586"/>
                </a:lnTo>
                <a:lnTo>
                  <a:pt x="336" y="335"/>
                </a:lnTo>
                <a:lnTo>
                  <a:pt x="1896" y="335"/>
                </a:lnTo>
                <a:lnTo>
                  <a:pt x="1896" y="5586"/>
                </a:lnTo>
                <a:close/>
                <a:moveTo>
                  <a:pt x="1896" y="3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black">
          <a:xfrm>
            <a:off x="8146791" y="2564276"/>
            <a:ext cx="603265" cy="1607116"/>
          </a:xfrm>
          <a:custGeom>
            <a:avLst/>
            <a:gdLst>
              <a:gd name="T0" fmla="*/ 2065 w 2232"/>
              <a:gd name="T1" fmla="*/ 0 h 5921"/>
              <a:gd name="T2" fmla="*/ 168 w 2232"/>
              <a:gd name="T3" fmla="*/ 0 h 5921"/>
              <a:gd name="T4" fmla="*/ 0 w 2232"/>
              <a:gd name="T5" fmla="*/ 167 h 5921"/>
              <a:gd name="T6" fmla="*/ 0 w 2232"/>
              <a:gd name="T7" fmla="*/ 5753 h 5921"/>
              <a:gd name="T8" fmla="*/ 168 w 2232"/>
              <a:gd name="T9" fmla="*/ 5921 h 5921"/>
              <a:gd name="T10" fmla="*/ 2065 w 2232"/>
              <a:gd name="T11" fmla="*/ 5921 h 5921"/>
              <a:gd name="T12" fmla="*/ 2232 w 2232"/>
              <a:gd name="T13" fmla="*/ 5753 h 5921"/>
              <a:gd name="T14" fmla="*/ 2232 w 2232"/>
              <a:gd name="T15" fmla="*/ 167 h 5921"/>
              <a:gd name="T16" fmla="*/ 2065 w 2232"/>
              <a:gd name="T17" fmla="*/ 0 h 5921"/>
              <a:gd name="T18" fmla="*/ 1897 w 2232"/>
              <a:gd name="T19" fmla="*/ 5586 h 5921"/>
              <a:gd name="T20" fmla="*/ 336 w 2232"/>
              <a:gd name="T21" fmla="*/ 5586 h 5921"/>
              <a:gd name="T22" fmla="*/ 336 w 2232"/>
              <a:gd name="T23" fmla="*/ 335 h 5921"/>
              <a:gd name="T24" fmla="*/ 1897 w 2232"/>
              <a:gd name="T25" fmla="*/ 335 h 5921"/>
              <a:gd name="T26" fmla="*/ 1897 w 2232"/>
              <a:gd name="T27" fmla="*/ 5586 h 5921"/>
              <a:gd name="T28" fmla="*/ 1897 w 2232"/>
              <a:gd name="T29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32" h="5921">
                <a:moveTo>
                  <a:pt x="2065" y="0"/>
                </a:moveTo>
                <a:lnTo>
                  <a:pt x="168" y="0"/>
                </a:lnTo>
                <a:cubicBezTo>
                  <a:pt x="76" y="0"/>
                  <a:pt x="0" y="75"/>
                  <a:pt x="0" y="167"/>
                </a:cubicBezTo>
                <a:lnTo>
                  <a:pt x="0" y="5753"/>
                </a:lnTo>
                <a:cubicBezTo>
                  <a:pt x="0" y="5846"/>
                  <a:pt x="76" y="5921"/>
                  <a:pt x="168" y="5921"/>
                </a:cubicBezTo>
                <a:lnTo>
                  <a:pt x="2065" y="5921"/>
                </a:lnTo>
                <a:cubicBezTo>
                  <a:pt x="2157" y="5921"/>
                  <a:pt x="2232" y="5846"/>
                  <a:pt x="2232" y="5753"/>
                </a:cubicBezTo>
                <a:lnTo>
                  <a:pt x="2232" y="167"/>
                </a:lnTo>
                <a:cubicBezTo>
                  <a:pt x="2232" y="75"/>
                  <a:pt x="2157" y="0"/>
                  <a:pt x="2065" y="0"/>
                </a:cubicBezTo>
                <a:close/>
                <a:moveTo>
                  <a:pt x="1897" y="5586"/>
                </a:moveTo>
                <a:lnTo>
                  <a:pt x="336" y="5586"/>
                </a:lnTo>
                <a:lnTo>
                  <a:pt x="336" y="335"/>
                </a:lnTo>
                <a:lnTo>
                  <a:pt x="1897" y="335"/>
                </a:lnTo>
                <a:lnTo>
                  <a:pt x="1897" y="5586"/>
                </a:lnTo>
                <a:close/>
                <a:moveTo>
                  <a:pt x="1897" y="3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black">
          <a:xfrm>
            <a:off x="3388629" y="2564276"/>
            <a:ext cx="1293562" cy="1607116"/>
          </a:xfrm>
          <a:custGeom>
            <a:avLst/>
            <a:gdLst>
              <a:gd name="T0" fmla="*/ 4737 w 4781"/>
              <a:gd name="T1" fmla="*/ 2509 h 5921"/>
              <a:gd name="T2" fmla="*/ 2155 w 4781"/>
              <a:gd name="T3" fmla="*/ 0 h 5921"/>
              <a:gd name="T4" fmla="*/ 168 w 4781"/>
              <a:gd name="T5" fmla="*/ 0 h 5921"/>
              <a:gd name="T6" fmla="*/ 0 w 4781"/>
              <a:gd name="T7" fmla="*/ 168 h 5921"/>
              <a:gd name="T8" fmla="*/ 0 w 4781"/>
              <a:gd name="T9" fmla="*/ 5753 h 5921"/>
              <a:gd name="T10" fmla="*/ 168 w 4781"/>
              <a:gd name="T11" fmla="*/ 5921 h 5921"/>
              <a:gd name="T12" fmla="*/ 4563 w 4781"/>
              <a:gd name="T13" fmla="*/ 5921 h 5921"/>
              <a:gd name="T14" fmla="*/ 4695 w 4781"/>
              <a:gd name="T15" fmla="*/ 5651 h 5921"/>
              <a:gd name="T16" fmla="*/ 3789 w 4781"/>
              <a:gd name="T17" fmla="*/ 4485 h 5921"/>
              <a:gd name="T18" fmla="*/ 4737 w 4781"/>
              <a:gd name="T19" fmla="*/ 2509 h 5921"/>
              <a:gd name="T20" fmla="*/ 336 w 4781"/>
              <a:gd name="T21" fmla="*/ 4683 h 5921"/>
              <a:gd name="T22" fmla="*/ 336 w 4781"/>
              <a:gd name="T23" fmla="*/ 594 h 5921"/>
              <a:gd name="T24" fmla="*/ 3300 w 4781"/>
              <a:gd name="T25" fmla="*/ 4404 h 5921"/>
              <a:gd name="T26" fmla="*/ 2155 w 4781"/>
              <a:gd name="T27" fmla="*/ 4683 h 5921"/>
              <a:gd name="T28" fmla="*/ 336 w 4781"/>
              <a:gd name="T29" fmla="*/ 4683 h 5921"/>
              <a:gd name="T30" fmla="*/ 3583 w 4781"/>
              <a:gd name="T31" fmla="*/ 4221 h 5921"/>
              <a:gd name="T32" fmla="*/ 560 w 4781"/>
              <a:gd name="T33" fmla="*/ 335 h 5921"/>
              <a:gd name="T34" fmla="*/ 2155 w 4781"/>
              <a:gd name="T35" fmla="*/ 335 h 5921"/>
              <a:gd name="T36" fmla="*/ 4401 w 4781"/>
              <a:gd name="T37" fmla="*/ 2509 h 5921"/>
              <a:gd name="T38" fmla="*/ 3583 w 4781"/>
              <a:gd name="T39" fmla="*/ 4221 h 5921"/>
              <a:gd name="T40" fmla="*/ 4219 w 4781"/>
              <a:gd name="T41" fmla="*/ 5586 h 5921"/>
              <a:gd name="T42" fmla="*/ 336 w 4781"/>
              <a:gd name="T43" fmla="*/ 5586 h 5921"/>
              <a:gd name="T44" fmla="*/ 336 w 4781"/>
              <a:gd name="T45" fmla="*/ 5019 h 5921"/>
              <a:gd name="T46" fmla="*/ 2155 w 4781"/>
              <a:gd name="T47" fmla="*/ 5019 h 5921"/>
              <a:gd name="T48" fmla="*/ 3509 w 4781"/>
              <a:gd name="T49" fmla="*/ 4673 h 5921"/>
              <a:gd name="T50" fmla="*/ 4219 w 4781"/>
              <a:gd name="T51" fmla="*/ 5586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81" h="5921">
                <a:moveTo>
                  <a:pt x="4737" y="2509"/>
                </a:moveTo>
                <a:cubicBezTo>
                  <a:pt x="4737" y="1078"/>
                  <a:pt x="3627" y="0"/>
                  <a:pt x="2155" y="0"/>
                </a:cubicBezTo>
                <a:lnTo>
                  <a:pt x="168" y="0"/>
                </a:lnTo>
                <a:cubicBezTo>
                  <a:pt x="75" y="0"/>
                  <a:pt x="0" y="75"/>
                  <a:pt x="0" y="168"/>
                </a:cubicBezTo>
                <a:lnTo>
                  <a:pt x="0" y="5753"/>
                </a:lnTo>
                <a:cubicBezTo>
                  <a:pt x="0" y="5846"/>
                  <a:pt x="75" y="5921"/>
                  <a:pt x="168" y="5921"/>
                </a:cubicBezTo>
                <a:lnTo>
                  <a:pt x="4563" y="5921"/>
                </a:lnTo>
                <a:cubicBezTo>
                  <a:pt x="4703" y="5921"/>
                  <a:pt x="4781" y="5761"/>
                  <a:pt x="4695" y="5651"/>
                </a:cubicBezTo>
                <a:lnTo>
                  <a:pt x="3789" y="4485"/>
                </a:lnTo>
                <a:cubicBezTo>
                  <a:pt x="4392" y="4020"/>
                  <a:pt x="4737" y="3300"/>
                  <a:pt x="4737" y="2509"/>
                </a:cubicBezTo>
                <a:close/>
                <a:moveTo>
                  <a:pt x="336" y="4683"/>
                </a:moveTo>
                <a:lnTo>
                  <a:pt x="336" y="594"/>
                </a:lnTo>
                <a:lnTo>
                  <a:pt x="3300" y="4404"/>
                </a:lnTo>
                <a:cubicBezTo>
                  <a:pt x="2961" y="4589"/>
                  <a:pt x="2576" y="4683"/>
                  <a:pt x="2155" y="4683"/>
                </a:cubicBezTo>
                <a:lnTo>
                  <a:pt x="336" y="4683"/>
                </a:lnTo>
                <a:close/>
                <a:moveTo>
                  <a:pt x="3583" y="4221"/>
                </a:moveTo>
                <a:lnTo>
                  <a:pt x="560" y="335"/>
                </a:lnTo>
                <a:lnTo>
                  <a:pt x="2155" y="335"/>
                </a:lnTo>
                <a:cubicBezTo>
                  <a:pt x="3457" y="335"/>
                  <a:pt x="4401" y="1250"/>
                  <a:pt x="4401" y="2509"/>
                </a:cubicBezTo>
                <a:cubicBezTo>
                  <a:pt x="4401" y="3196"/>
                  <a:pt x="4103" y="3819"/>
                  <a:pt x="3583" y="4221"/>
                </a:cubicBezTo>
                <a:close/>
                <a:moveTo>
                  <a:pt x="4219" y="5586"/>
                </a:moveTo>
                <a:lnTo>
                  <a:pt x="336" y="5586"/>
                </a:lnTo>
                <a:lnTo>
                  <a:pt x="336" y="5019"/>
                </a:lnTo>
                <a:lnTo>
                  <a:pt x="2155" y="5019"/>
                </a:lnTo>
                <a:cubicBezTo>
                  <a:pt x="2646" y="5019"/>
                  <a:pt x="3114" y="4899"/>
                  <a:pt x="3509" y="4673"/>
                </a:cubicBezTo>
                <a:lnTo>
                  <a:pt x="4219" y="55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black">
          <a:xfrm>
            <a:off x="8865701" y="2564276"/>
            <a:ext cx="1717993" cy="1607116"/>
          </a:xfrm>
          <a:custGeom>
            <a:avLst/>
            <a:gdLst>
              <a:gd name="T0" fmla="*/ 6334 w 6352"/>
              <a:gd name="T1" fmla="*/ 5698 h 5921"/>
              <a:gd name="T2" fmla="*/ 4347 w 6352"/>
              <a:gd name="T3" fmla="*/ 111 h 5921"/>
              <a:gd name="T4" fmla="*/ 4189 w 6352"/>
              <a:gd name="T5" fmla="*/ 0 h 5921"/>
              <a:gd name="T6" fmla="*/ 2183 w 6352"/>
              <a:gd name="T7" fmla="*/ 0 h 5921"/>
              <a:gd name="T8" fmla="*/ 2025 w 6352"/>
              <a:gd name="T9" fmla="*/ 111 h 5921"/>
              <a:gd name="T10" fmla="*/ 38 w 6352"/>
              <a:gd name="T11" fmla="*/ 5698 h 5921"/>
              <a:gd name="T12" fmla="*/ 196 w 6352"/>
              <a:gd name="T13" fmla="*/ 5921 h 5921"/>
              <a:gd name="T14" fmla="*/ 2202 w 6352"/>
              <a:gd name="T15" fmla="*/ 5921 h 5921"/>
              <a:gd name="T16" fmla="*/ 2360 w 6352"/>
              <a:gd name="T17" fmla="*/ 5810 h 5921"/>
              <a:gd name="T18" fmla="*/ 3186 w 6352"/>
              <a:gd name="T19" fmla="*/ 3488 h 5921"/>
              <a:gd name="T20" fmla="*/ 4011 w 6352"/>
              <a:gd name="T21" fmla="*/ 5810 h 5921"/>
              <a:gd name="T22" fmla="*/ 4169 w 6352"/>
              <a:gd name="T23" fmla="*/ 5921 h 5921"/>
              <a:gd name="T24" fmla="*/ 6176 w 6352"/>
              <a:gd name="T25" fmla="*/ 5921 h 5921"/>
              <a:gd name="T26" fmla="*/ 6313 w 6352"/>
              <a:gd name="T27" fmla="*/ 5851 h 5921"/>
              <a:gd name="T28" fmla="*/ 6334 w 6352"/>
              <a:gd name="T29" fmla="*/ 5698 h 5921"/>
              <a:gd name="T30" fmla="*/ 434 w 6352"/>
              <a:gd name="T31" fmla="*/ 5586 h 5921"/>
              <a:gd name="T32" fmla="*/ 2183 w 6352"/>
              <a:gd name="T33" fmla="*/ 668 h 5921"/>
              <a:gd name="T34" fmla="*/ 3008 w 6352"/>
              <a:gd name="T35" fmla="*/ 2987 h 5921"/>
              <a:gd name="T36" fmla="*/ 2084 w 6352"/>
              <a:gd name="T37" fmla="*/ 5586 h 5921"/>
              <a:gd name="T38" fmla="*/ 434 w 6352"/>
              <a:gd name="T39" fmla="*/ 5586 h 5921"/>
              <a:gd name="T40" fmla="*/ 5937 w 6352"/>
              <a:gd name="T41" fmla="*/ 5586 h 5921"/>
              <a:gd name="T42" fmla="*/ 4288 w 6352"/>
              <a:gd name="T43" fmla="*/ 5586 h 5921"/>
              <a:gd name="T44" fmla="*/ 3364 w 6352"/>
              <a:gd name="T45" fmla="*/ 2987 h 5921"/>
              <a:gd name="T46" fmla="*/ 4189 w 6352"/>
              <a:gd name="T47" fmla="*/ 668 h 5921"/>
              <a:gd name="T48" fmla="*/ 5937 w 6352"/>
              <a:gd name="T49" fmla="*/ 5586 h 5921"/>
              <a:gd name="T50" fmla="*/ 3951 w 6352"/>
              <a:gd name="T51" fmla="*/ 335 h 5921"/>
              <a:gd name="T52" fmla="*/ 3186 w 6352"/>
              <a:gd name="T53" fmla="*/ 2486 h 5921"/>
              <a:gd name="T54" fmla="*/ 2421 w 6352"/>
              <a:gd name="T55" fmla="*/ 335 h 5921"/>
              <a:gd name="T56" fmla="*/ 3951 w 6352"/>
              <a:gd name="T57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52" h="5921">
                <a:moveTo>
                  <a:pt x="6334" y="5698"/>
                </a:moveTo>
                <a:lnTo>
                  <a:pt x="4347" y="111"/>
                </a:lnTo>
                <a:cubicBezTo>
                  <a:pt x="4323" y="44"/>
                  <a:pt x="4260" y="0"/>
                  <a:pt x="4189" y="0"/>
                </a:cubicBezTo>
                <a:lnTo>
                  <a:pt x="2183" y="0"/>
                </a:lnTo>
                <a:cubicBezTo>
                  <a:pt x="2112" y="0"/>
                  <a:pt x="2049" y="44"/>
                  <a:pt x="2025" y="111"/>
                </a:cubicBezTo>
                <a:lnTo>
                  <a:pt x="38" y="5698"/>
                </a:lnTo>
                <a:cubicBezTo>
                  <a:pt x="0" y="5807"/>
                  <a:pt x="80" y="5921"/>
                  <a:pt x="196" y="5921"/>
                </a:cubicBezTo>
                <a:lnTo>
                  <a:pt x="2202" y="5921"/>
                </a:lnTo>
                <a:cubicBezTo>
                  <a:pt x="2273" y="5921"/>
                  <a:pt x="2337" y="5877"/>
                  <a:pt x="2360" y="5810"/>
                </a:cubicBezTo>
                <a:lnTo>
                  <a:pt x="3186" y="3488"/>
                </a:lnTo>
                <a:lnTo>
                  <a:pt x="4011" y="5810"/>
                </a:lnTo>
                <a:cubicBezTo>
                  <a:pt x="4035" y="5877"/>
                  <a:pt x="4098" y="5921"/>
                  <a:pt x="4169" y="5921"/>
                </a:cubicBezTo>
                <a:lnTo>
                  <a:pt x="6176" y="5921"/>
                </a:lnTo>
                <a:cubicBezTo>
                  <a:pt x="6230" y="5921"/>
                  <a:pt x="6281" y="5895"/>
                  <a:pt x="6313" y="5851"/>
                </a:cubicBezTo>
                <a:cubicBezTo>
                  <a:pt x="6344" y="5806"/>
                  <a:pt x="6352" y="5749"/>
                  <a:pt x="6334" y="5698"/>
                </a:cubicBezTo>
                <a:close/>
                <a:moveTo>
                  <a:pt x="434" y="5586"/>
                </a:moveTo>
                <a:lnTo>
                  <a:pt x="2183" y="668"/>
                </a:lnTo>
                <a:lnTo>
                  <a:pt x="3008" y="2987"/>
                </a:lnTo>
                <a:lnTo>
                  <a:pt x="2084" y="5586"/>
                </a:lnTo>
                <a:lnTo>
                  <a:pt x="434" y="5586"/>
                </a:lnTo>
                <a:close/>
                <a:moveTo>
                  <a:pt x="5937" y="5586"/>
                </a:moveTo>
                <a:lnTo>
                  <a:pt x="4288" y="5586"/>
                </a:lnTo>
                <a:lnTo>
                  <a:pt x="3364" y="2987"/>
                </a:lnTo>
                <a:lnTo>
                  <a:pt x="4189" y="668"/>
                </a:lnTo>
                <a:lnTo>
                  <a:pt x="5937" y="5586"/>
                </a:lnTo>
                <a:close/>
                <a:moveTo>
                  <a:pt x="3951" y="335"/>
                </a:moveTo>
                <a:lnTo>
                  <a:pt x="3186" y="2486"/>
                </a:lnTo>
                <a:lnTo>
                  <a:pt x="2421" y="335"/>
                </a:lnTo>
                <a:lnTo>
                  <a:pt x="3951" y="3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black">
          <a:xfrm>
            <a:off x="4785914" y="2564276"/>
            <a:ext cx="1717993" cy="1607116"/>
          </a:xfrm>
          <a:custGeom>
            <a:avLst/>
            <a:gdLst>
              <a:gd name="T0" fmla="*/ 4347 w 6352"/>
              <a:gd name="T1" fmla="*/ 111 h 5921"/>
              <a:gd name="T2" fmla="*/ 4189 w 6352"/>
              <a:gd name="T3" fmla="*/ 0 h 5921"/>
              <a:gd name="T4" fmla="*/ 2184 w 6352"/>
              <a:gd name="T5" fmla="*/ 0 h 5921"/>
              <a:gd name="T6" fmla="*/ 2026 w 6352"/>
              <a:gd name="T7" fmla="*/ 111 h 5921"/>
              <a:gd name="T8" fmla="*/ 39 w 6352"/>
              <a:gd name="T9" fmla="*/ 5698 h 5921"/>
              <a:gd name="T10" fmla="*/ 197 w 6352"/>
              <a:gd name="T11" fmla="*/ 5921 h 5921"/>
              <a:gd name="T12" fmla="*/ 2203 w 6352"/>
              <a:gd name="T13" fmla="*/ 5921 h 5921"/>
              <a:gd name="T14" fmla="*/ 2361 w 6352"/>
              <a:gd name="T15" fmla="*/ 5810 h 5921"/>
              <a:gd name="T16" fmla="*/ 3187 w 6352"/>
              <a:gd name="T17" fmla="*/ 3488 h 5921"/>
              <a:gd name="T18" fmla="*/ 4012 w 6352"/>
              <a:gd name="T19" fmla="*/ 5810 h 5921"/>
              <a:gd name="T20" fmla="*/ 4170 w 6352"/>
              <a:gd name="T21" fmla="*/ 5921 h 5921"/>
              <a:gd name="T22" fmla="*/ 6177 w 6352"/>
              <a:gd name="T23" fmla="*/ 5921 h 5921"/>
              <a:gd name="T24" fmla="*/ 6313 w 6352"/>
              <a:gd name="T25" fmla="*/ 5851 h 5921"/>
              <a:gd name="T26" fmla="*/ 6334 w 6352"/>
              <a:gd name="T27" fmla="*/ 5698 h 5921"/>
              <a:gd name="T28" fmla="*/ 4347 w 6352"/>
              <a:gd name="T29" fmla="*/ 111 h 5921"/>
              <a:gd name="T30" fmla="*/ 3008 w 6352"/>
              <a:gd name="T31" fmla="*/ 2987 h 5921"/>
              <a:gd name="T32" fmla="*/ 2084 w 6352"/>
              <a:gd name="T33" fmla="*/ 5586 h 5921"/>
              <a:gd name="T34" fmla="*/ 435 w 6352"/>
              <a:gd name="T35" fmla="*/ 5586 h 5921"/>
              <a:gd name="T36" fmla="*/ 2184 w 6352"/>
              <a:gd name="T37" fmla="*/ 668 h 5921"/>
              <a:gd name="T38" fmla="*/ 3008 w 6352"/>
              <a:gd name="T39" fmla="*/ 2987 h 5921"/>
              <a:gd name="T40" fmla="*/ 4289 w 6352"/>
              <a:gd name="T41" fmla="*/ 5586 h 5921"/>
              <a:gd name="T42" fmla="*/ 3365 w 6352"/>
              <a:gd name="T43" fmla="*/ 2987 h 5921"/>
              <a:gd name="T44" fmla="*/ 4189 w 6352"/>
              <a:gd name="T45" fmla="*/ 668 h 5921"/>
              <a:gd name="T46" fmla="*/ 5938 w 6352"/>
              <a:gd name="T47" fmla="*/ 5586 h 5921"/>
              <a:gd name="T48" fmla="*/ 4289 w 6352"/>
              <a:gd name="T49" fmla="*/ 5586 h 5921"/>
              <a:gd name="T50" fmla="*/ 3951 w 6352"/>
              <a:gd name="T51" fmla="*/ 335 h 5921"/>
              <a:gd name="T52" fmla="*/ 3187 w 6352"/>
              <a:gd name="T53" fmla="*/ 2486 h 5921"/>
              <a:gd name="T54" fmla="*/ 2422 w 6352"/>
              <a:gd name="T55" fmla="*/ 335 h 5921"/>
              <a:gd name="T56" fmla="*/ 3951 w 6352"/>
              <a:gd name="T57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52" h="5921">
                <a:moveTo>
                  <a:pt x="4347" y="111"/>
                </a:moveTo>
                <a:cubicBezTo>
                  <a:pt x="4324" y="44"/>
                  <a:pt x="4260" y="0"/>
                  <a:pt x="4189" y="0"/>
                </a:cubicBezTo>
                <a:lnTo>
                  <a:pt x="2184" y="0"/>
                </a:lnTo>
                <a:cubicBezTo>
                  <a:pt x="2113" y="0"/>
                  <a:pt x="2049" y="44"/>
                  <a:pt x="2026" y="111"/>
                </a:cubicBezTo>
                <a:lnTo>
                  <a:pt x="39" y="5698"/>
                </a:lnTo>
                <a:cubicBezTo>
                  <a:pt x="0" y="5807"/>
                  <a:pt x="81" y="5921"/>
                  <a:pt x="197" y="5921"/>
                </a:cubicBezTo>
                <a:lnTo>
                  <a:pt x="2203" y="5921"/>
                </a:lnTo>
                <a:cubicBezTo>
                  <a:pt x="2274" y="5921"/>
                  <a:pt x="2337" y="5877"/>
                  <a:pt x="2361" y="5810"/>
                </a:cubicBezTo>
                <a:lnTo>
                  <a:pt x="3187" y="3488"/>
                </a:lnTo>
                <a:lnTo>
                  <a:pt x="4012" y="5810"/>
                </a:lnTo>
                <a:cubicBezTo>
                  <a:pt x="4036" y="5877"/>
                  <a:pt x="4099" y="5921"/>
                  <a:pt x="4170" y="5921"/>
                </a:cubicBezTo>
                <a:lnTo>
                  <a:pt x="6177" y="5921"/>
                </a:lnTo>
                <a:cubicBezTo>
                  <a:pt x="6231" y="5921"/>
                  <a:pt x="6282" y="5895"/>
                  <a:pt x="6313" y="5851"/>
                </a:cubicBezTo>
                <a:cubicBezTo>
                  <a:pt x="6345" y="5806"/>
                  <a:pt x="6352" y="5749"/>
                  <a:pt x="6334" y="5698"/>
                </a:cubicBezTo>
                <a:lnTo>
                  <a:pt x="4347" y="111"/>
                </a:lnTo>
                <a:close/>
                <a:moveTo>
                  <a:pt x="3008" y="2987"/>
                </a:moveTo>
                <a:lnTo>
                  <a:pt x="2084" y="5586"/>
                </a:lnTo>
                <a:lnTo>
                  <a:pt x="435" y="5586"/>
                </a:lnTo>
                <a:lnTo>
                  <a:pt x="2184" y="668"/>
                </a:lnTo>
                <a:lnTo>
                  <a:pt x="3008" y="2987"/>
                </a:lnTo>
                <a:close/>
                <a:moveTo>
                  <a:pt x="4289" y="5586"/>
                </a:moveTo>
                <a:lnTo>
                  <a:pt x="3365" y="2987"/>
                </a:lnTo>
                <a:lnTo>
                  <a:pt x="4189" y="668"/>
                </a:lnTo>
                <a:lnTo>
                  <a:pt x="5938" y="5586"/>
                </a:lnTo>
                <a:lnTo>
                  <a:pt x="4289" y="5586"/>
                </a:lnTo>
                <a:close/>
                <a:moveTo>
                  <a:pt x="3951" y="335"/>
                </a:moveTo>
                <a:lnTo>
                  <a:pt x="3187" y="2486"/>
                </a:lnTo>
                <a:lnTo>
                  <a:pt x="2422" y="335"/>
                </a:lnTo>
                <a:lnTo>
                  <a:pt x="3951" y="3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black">
          <a:xfrm>
            <a:off x="1605064" y="2534471"/>
            <a:ext cx="1651229" cy="1655998"/>
          </a:xfrm>
          <a:custGeom>
            <a:avLst/>
            <a:gdLst>
              <a:gd name="T0" fmla="*/ 5938 w 6106"/>
              <a:gd name="T1" fmla="*/ 2902 h 6100"/>
              <a:gd name="T2" fmla="*/ 3076 w 6106"/>
              <a:gd name="T3" fmla="*/ 2902 h 6100"/>
              <a:gd name="T4" fmla="*/ 2909 w 6106"/>
              <a:gd name="T5" fmla="*/ 3069 h 6100"/>
              <a:gd name="T6" fmla="*/ 2909 w 6106"/>
              <a:gd name="T7" fmla="*/ 3783 h 6100"/>
              <a:gd name="T8" fmla="*/ 2353 w 6106"/>
              <a:gd name="T9" fmla="*/ 2959 h 6100"/>
              <a:gd name="T10" fmla="*/ 2908 w 6106"/>
              <a:gd name="T11" fmla="*/ 2358 h 6100"/>
              <a:gd name="T12" fmla="*/ 3595 w 6106"/>
              <a:gd name="T13" fmla="*/ 2553 h 6100"/>
              <a:gd name="T14" fmla="*/ 3715 w 6106"/>
              <a:gd name="T15" fmla="*/ 2601 h 6100"/>
              <a:gd name="T16" fmla="*/ 3834 w 6106"/>
              <a:gd name="T17" fmla="*/ 2553 h 6100"/>
              <a:gd name="T18" fmla="*/ 5219 w 6106"/>
              <a:gd name="T19" fmla="*/ 1168 h 6100"/>
              <a:gd name="T20" fmla="*/ 5219 w 6106"/>
              <a:gd name="T21" fmla="*/ 931 h 6100"/>
              <a:gd name="T22" fmla="*/ 2905 w 6106"/>
              <a:gd name="T23" fmla="*/ 48 h 6100"/>
              <a:gd name="T24" fmla="*/ 942 w 6106"/>
              <a:gd name="T25" fmla="*/ 914 h 6100"/>
              <a:gd name="T26" fmla="*/ 56 w 6106"/>
              <a:gd name="T27" fmla="*/ 2868 h 6100"/>
              <a:gd name="T28" fmla="*/ 868 w 6106"/>
              <a:gd name="T29" fmla="*/ 5140 h 6100"/>
              <a:gd name="T30" fmla="*/ 3077 w 6106"/>
              <a:gd name="T31" fmla="*/ 6100 h 6100"/>
              <a:gd name="T32" fmla="*/ 6106 w 6106"/>
              <a:gd name="T33" fmla="*/ 3071 h 6100"/>
              <a:gd name="T34" fmla="*/ 5938 w 6106"/>
              <a:gd name="T35" fmla="*/ 2902 h 6100"/>
              <a:gd name="T36" fmla="*/ 3246 w 6106"/>
              <a:gd name="T37" fmla="*/ 5757 h 6100"/>
              <a:gd name="T38" fmla="*/ 3246 w 6106"/>
              <a:gd name="T39" fmla="*/ 3239 h 6100"/>
              <a:gd name="T40" fmla="*/ 5763 w 6106"/>
              <a:gd name="T41" fmla="*/ 3239 h 6100"/>
              <a:gd name="T42" fmla="*/ 4976 w 6106"/>
              <a:gd name="T43" fmla="*/ 4969 h 6100"/>
              <a:gd name="T44" fmla="*/ 3246 w 6106"/>
              <a:gd name="T45" fmla="*/ 5757 h 6100"/>
              <a:gd name="T46" fmla="*/ 2007 w 6106"/>
              <a:gd name="T47" fmla="*/ 3071 h 6100"/>
              <a:gd name="T48" fmla="*/ 2909 w 6106"/>
              <a:gd name="T49" fmla="*/ 4128 h 6100"/>
              <a:gd name="T50" fmla="*/ 2909 w 6106"/>
              <a:gd name="T51" fmla="*/ 5757 h 6100"/>
              <a:gd name="T52" fmla="*/ 1119 w 6106"/>
              <a:gd name="T53" fmla="*/ 4919 h 6100"/>
              <a:gd name="T54" fmla="*/ 387 w 6106"/>
              <a:gd name="T55" fmla="*/ 3071 h 6100"/>
              <a:gd name="T56" fmla="*/ 3077 w 6106"/>
              <a:gd name="T57" fmla="*/ 381 h 6100"/>
              <a:gd name="T58" fmla="*/ 4857 w 6106"/>
              <a:gd name="T59" fmla="*/ 1053 h 6100"/>
              <a:gd name="T60" fmla="*/ 3705 w 6106"/>
              <a:gd name="T61" fmla="*/ 2205 h 6100"/>
              <a:gd name="T62" fmla="*/ 3077 w 6106"/>
              <a:gd name="T63" fmla="*/ 2001 h 6100"/>
              <a:gd name="T64" fmla="*/ 2007 w 6106"/>
              <a:gd name="T65" fmla="*/ 3071 h 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06" h="6100">
                <a:moveTo>
                  <a:pt x="5938" y="2902"/>
                </a:moveTo>
                <a:lnTo>
                  <a:pt x="3076" y="2902"/>
                </a:lnTo>
                <a:cubicBezTo>
                  <a:pt x="2984" y="2902"/>
                  <a:pt x="2909" y="2977"/>
                  <a:pt x="2909" y="3069"/>
                </a:cubicBezTo>
                <a:lnTo>
                  <a:pt x="2909" y="3783"/>
                </a:lnTo>
                <a:cubicBezTo>
                  <a:pt x="2536" y="3696"/>
                  <a:pt x="2296" y="3347"/>
                  <a:pt x="2353" y="2959"/>
                </a:cubicBezTo>
                <a:cubicBezTo>
                  <a:pt x="2396" y="2666"/>
                  <a:pt x="2620" y="2423"/>
                  <a:pt x="2908" y="2358"/>
                </a:cubicBezTo>
                <a:cubicBezTo>
                  <a:pt x="3162" y="2301"/>
                  <a:pt x="3417" y="2375"/>
                  <a:pt x="3595" y="2553"/>
                </a:cubicBezTo>
                <a:cubicBezTo>
                  <a:pt x="3626" y="2584"/>
                  <a:pt x="3669" y="2601"/>
                  <a:pt x="3715" y="2601"/>
                </a:cubicBezTo>
                <a:cubicBezTo>
                  <a:pt x="3760" y="2601"/>
                  <a:pt x="3804" y="2584"/>
                  <a:pt x="3834" y="2553"/>
                </a:cubicBezTo>
                <a:lnTo>
                  <a:pt x="5219" y="1168"/>
                </a:lnTo>
                <a:cubicBezTo>
                  <a:pt x="5284" y="1103"/>
                  <a:pt x="5284" y="996"/>
                  <a:pt x="5219" y="931"/>
                </a:cubicBezTo>
                <a:cubicBezTo>
                  <a:pt x="4602" y="313"/>
                  <a:pt x="3780" y="0"/>
                  <a:pt x="2905" y="48"/>
                </a:cubicBezTo>
                <a:cubicBezTo>
                  <a:pt x="2162" y="89"/>
                  <a:pt x="1464" y="396"/>
                  <a:pt x="942" y="914"/>
                </a:cubicBezTo>
                <a:cubicBezTo>
                  <a:pt x="419" y="1431"/>
                  <a:pt x="105" y="2125"/>
                  <a:pt x="56" y="2868"/>
                </a:cubicBezTo>
                <a:cubicBezTo>
                  <a:pt x="0" y="3715"/>
                  <a:pt x="289" y="4522"/>
                  <a:pt x="868" y="5140"/>
                </a:cubicBezTo>
                <a:cubicBezTo>
                  <a:pt x="1439" y="5750"/>
                  <a:pt x="2244" y="6100"/>
                  <a:pt x="3077" y="6100"/>
                </a:cubicBezTo>
                <a:cubicBezTo>
                  <a:pt x="4747" y="6100"/>
                  <a:pt x="6106" y="4741"/>
                  <a:pt x="6106" y="3071"/>
                </a:cubicBezTo>
                <a:cubicBezTo>
                  <a:pt x="6106" y="2978"/>
                  <a:pt x="6031" y="2902"/>
                  <a:pt x="5938" y="2902"/>
                </a:cubicBezTo>
                <a:close/>
                <a:moveTo>
                  <a:pt x="3246" y="5757"/>
                </a:moveTo>
                <a:lnTo>
                  <a:pt x="3246" y="3239"/>
                </a:lnTo>
                <a:lnTo>
                  <a:pt x="5763" y="3239"/>
                </a:lnTo>
                <a:cubicBezTo>
                  <a:pt x="5723" y="3888"/>
                  <a:pt x="5443" y="4502"/>
                  <a:pt x="4976" y="4969"/>
                </a:cubicBezTo>
                <a:cubicBezTo>
                  <a:pt x="4509" y="5437"/>
                  <a:pt x="3895" y="5716"/>
                  <a:pt x="3246" y="5757"/>
                </a:cubicBezTo>
                <a:close/>
                <a:moveTo>
                  <a:pt x="2007" y="3071"/>
                </a:moveTo>
                <a:cubicBezTo>
                  <a:pt x="2007" y="3593"/>
                  <a:pt x="2394" y="4047"/>
                  <a:pt x="2909" y="4128"/>
                </a:cubicBezTo>
                <a:lnTo>
                  <a:pt x="2909" y="5757"/>
                </a:lnTo>
                <a:cubicBezTo>
                  <a:pt x="2224" y="5714"/>
                  <a:pt x="1588" y="5417"/>
                  <a:pt x="1119" y="4919"/>
                </a:cubicBezTo>
                <a:cubicBezTo>
                  <a:pt x="647" y="4419"/>
                  <a:pt x="387" y="3763"/>
                  <a:pt x="387" y="3071"/>
                </a:cubicBezTo>
                <a:cubicBezTo>
                  <a:pt x="387" y="1588"/>
                  <a:pt x="1594" y="381"/>
                  <a:pt x="3077" y="381"/>
                </a:cubicBezTo>
                <a:cubicBezTo>
                  <a:pt x="3734" y="381"/>
                  <a:pt x="4366" y="620"/>
                  <a:pt x="4857" y="1053"/>
                </a:cubicBezTo>
                <a:lnTo>
                  <a:pt x="3705" y="2205"/>
                </a:lnTo>
                <a:cubicBezTo>
                  <a:pt x="3523" y="2072"/>
                  <a:pt x="3306" y="2001"/>
                  <a:pt x="3077" y="2001"/>
                </a:cubicBezTo>
                <a:cubicBezTo>
                  <a:pt x="2487" y="2001"/>
                  <a:pt x="2007" y="2481"/>
                  <a:pt x="2007" y="30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1637493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keltainen">
    <p:bg>
      <p:bgPr>
        <a:solidFill>
          <a:srgbClr val="F3E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97B90CE-F79D-464E-8277-DF17A397F893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black">
          <a:xfrm>
            <a:off x="6625514" y="2564276"/>
            <a:ext cx="1359134" cy="1607116"/>
          </a:xfrm>
          <a:custGeom>
            <a:avLst/>
            <a:gdLst>
              <a:gd name="T0" fmla="*/ 2064 w 5025"/>
              <a:gd name="T1" fmla="*/ 0 h 5921"/>
              <a:gd name="T2" fmla="*/ 168 w 5025"/>
              <a:gd name="T3" fmla="*/ 0 h 5921"/>
              <a:gd name="T4" fmla="*/ 0 w 5025"/>
              <a:gd name="T5" fmla="*/ 167 h 5921"/>
              <a:gd name="T6" fmla="*/ 0 w 5025"/>
              <a:gd name="T7" fmla="*/ 5753 h 5921"/>
              <a:gd name="T8" fmla="*/ 168 w 5025"/>
              <a:gd name="T9" fmla="*/ 5921 h 5921"/>
              <a:gd name="T10" fmla="*/ 2064 w 5025"/>
              <a:gd name="T11" fmla="*/ 5921 h 5921"/>
              <a:gd name="T12" fmla="*/ 5025 w 5025"/>
              <a:gd name="T13" fmla="*/ 2960 h 5921"/>
              <a:gd name="T14" fmla="*/ 2064 w 5025"/>
              <a:gd name="T15" fmla="*/ 0 h 5921"/>
              <a:gd name="T16" fmla="*/ 2232 w 5025"/>
              <a:gd name="T17" fmla="*/ 3654 h 5921"/>
              <a:gd name="T18" fmla="*/ 2232 w 5025"/>
              <a:gd name="T19" fmla="*/ 2266 h 5921"/>
              <a:gd name="T20" fmla="*/ 2779 w 5025"/>
              <a:gd name="T21" fmla="*/ 2960 h 5921"/>
              <a:gd name="T22" fmla="*/ 2232 w 5025"/>
              <a:gd name="T23" fmla="*/ 3654 h 5921"/>
              <a:gd name="T24" fmla="*/ 2232 w 5025"/>
              <a:gd name="T25" fmla="*/ 5580 h 5921"/>
              <a:gd name="T26" fmla="*/ 2232 w 5025"/>
              <a:gd name="T27" fmla="*/ 3998 h 5921"/>
              <a:gd name="T28" fmla="*/ 3115 w 5025"/>
              <a:gd name="T29" fmla="*/ 2960 h 5921"/>
              <a:gd name="T30" fmla="*/ 2232 w 5025"/>
              <a:gd name="T31" fmla="*/ 1923 h 5921"/>
              <a:gd name="T32" fmla="*/ 2232 w 5025"/>
              <a:gd name="T33" fmla="*/ 341 h 5921"/>
              <a:gd name="T34" fmla="*/ 3976 w 5025"/>
              <a:gd name="T35" fmla="*/ 1159 h 5921"/>
              <a:gd name="T36" fmla="*/ 4689 w 5025"/>
              <a:gd name="T37" fmla="*/ 2960 h 5921"/>
              <a:gd name="T38" fmla="*/ 3976 w 5025"/>
              <a:gd name="T39" fmla="*/ 4762 h 5921"/>
              <a:gd name="T40" fmla="*/ 2232 w 5025"/>
              <a:gd name="T41" fmla="*/ 5580 h 5921"/>
              <a:gd name="T42" fmla="*/ 1896 w 5025"/>
              <a:gd name="T43" fmla="*/ 5586 h 5921"/>
              <a:gd name="T44" fmla="*/ 336 w 5025"/>
              <a:gd name="T45" fmla="*/ 5586 h 5921"/>
              <a:gd name="T46" fmla="*/ 336 w 5025"/>
              <a:gd name="T47" fmla="*/ 335 h 5921"/>
              <a:gd name="T48" fmla="*/ 1896 w 5025"/>
              <a:gd name="T49" fmla="*/ 335 h 5921"/>
              <a:gd name="T50" fmla="*/ 1896 w 5025"/>
              <a:gd name="T51" fmla="*/ 5586 h 5921"/>
              <a:gd name="T52" fmla="*/ 1896 w 5025"/>
              <a:gd name="T53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25" h="5921">
                <a:moveTo>
                  <a:pt x="2064" y="0"/>
                </a:moveTo>
                <a:lnTo>
                  <a:pt x="168" y="0"/>
                </a:lnTo>
                <a:cubicBezTo>
                  <a:pt x="75" y="0"/>
                  <a:pt x="0" y="75"/>
                  <a:pt x="0" y="167"/>
                </a:cubicBezTo>
                <a:lnTo>
                  <a:pt x="0" y="5753"/>
                </a:lnTo>
                <a:cubicBezTo>
                  <a:pt x="0" y="5846"/>
                  <a:pt x="75" y="5921"/>
                  <a:pt x="168" y="5921"/>
                </a:cubicBezTo>
                <a:lnTo>
                  <a:pt x="2064" y="5921"/>
                </a:lnTo>
                <a:cubicBezTo>
                  <a:pt x="3697" y="5921"/>
                  <a:pt x="5025" y="4593"/>
                  <a:pt x="5025" y="2960"/>
                </a:cubicBezTo>
                <a:cubicBezTo>
                  <a:pt x="5025" y="1328"/>
                  <a:pt x="3697" y="0"/>
                  <a:pt x="2064" y="0"/>
                </a:cubicBezTo>
                <a:close/>
                <a:moveTo>
                  <a:pt x="2232" y="3654"/>
                </a:moveTo>
                <a:lnTo>
                  <a:pt x="2232" y="2266"/>
                </a:lnTo>
                <a:cubicBezTo>
                  <a:pt x="2554" y="2344"/>
                  <a:pt x="2779" y="2628"/>
                  <a:pt x="2779" y="2960"/>
                </a:cubicBezTo>
                <a:cubicBezTo>
                  <a:pt x="2779" y="3293"/>
                  <a:pt x="2554" y="3577"/>
                  <a:pt x="2232" y="3654"/>
                </a:cubicBezTo>
                <a:close/>
                <a:moveTo>
                  <a:pt x="2232" y="5580"/>
                </a:moveTo>
                <a:lnTo>
                  <a:pt x="2232" y="3998"/>
                </a:lnTo>
                <a:cubicBezTo>
                  <a:pt x="2736" y="3916"/>
                  <a:pt x="3115" y="3472"/>
                  <a:pt x="3115" y="2960"/>
                </a:cubicBezTo>
                <a:cubicBezTo>
                  <a:pt x="3115" y="2449"/>
                  <a:pt x="2736" y="2004"/>
                  <a:pt x="2232" y="1923"/>
                </a:cubicBezTo>
                <a:lnTo>
                  <a:pt x="2232" y="341"/>
                </a:lnTo>
                <a:cubicBezTo>
                  <a:pt x="2899" y="383"/>
                  <a:pt x="3518" y="673"/>
                  <a:pt x="3976" y="1159"/>
                </a:cubicBezTo>
                <a:cubicBezTo>
                  <a:pt x="4436" y="1647"/>
                  <a:pt x="4689" y="2287"/>
                  <a:pt x="4689" y="2960"/>
                </a:cubicBezTo>
                <a:cubicBezTo>
                  <a:pt x="4689" y="3634"/>
                  <a:pt x="4436" y="4274"/>
                  <a:pt x="3976" y="4762"/>
                </a:cubicBezTo>
                <a:cubicBezTo>
                  <a:pt x="3518" y="5248"/>
                  <a:pt x="2899" y="5538"/>
                  <a:pt x="2232" y="5580"/>
                </a:cubicBezTo>
                <a:close/>
                <a:moveTo>
                  <a:pt x="1896" y="5586"/>
                </a:moveTo>
                <a:lnTo>
                  <a:pt x="336" y="5586"/>
                </a:lnTo>
                <a:lnTo>
                  <a:pt x="336" y="335"/>
                </a:lnTo>
                <a:lnTo>
                  <a:pt x="1896" y="335"/>
                </a:lnTo>
                <a:lnTo>
                  <a:pt x="1896" y="5586"/>
                </a:lnTo>
                <a:close/>
                <a:moveTo>
                  <a:pt x="1896" y="3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black">
          <a:xfrm>
            <a:off x="8146791" y="2564276"/>
            <a:ext cx="603265" cy="1607116"/>
          </a:xfrm>
          <a:custGeom>
            <a:avLst/>
            <a:gdLst>
              <a:gd name="T0" fmla="*/ 2065 w 2232"/>
              <a:gd name="T1" fmla="*/ 0 h 5921"/>
              <a:gd name="T2" fmla="*/ 168 w 2232"/>
              <a:gd name="T3" fmla="*/ 0 h 5921"/>
              <a:gd name="T4" fmla="*/ 0 w 2232"/>
              <a:gd name="T5" fmla="*/ 167 h 5921"/>
              <a:gd name="T6" fmla="*/ 0 w 2232"/>
              <a:gd name="T7" fmla="*/ 5753 h 5921"/>
              <a:gd name="T8" fmla="*/ 168 w 2232"/>
              <a:gd name="T9" fmla="*/ 5921 h 5921"/>
              <a:gd name="T10" fmla="*/ 2065 w 2232"/>
              <a:gd name="T11" fmla="*/ 5921 h 5921"/>
              <a:gd name="T12" fmla="*/ 2232 w 2232"/>
              <a:gd name="T13" fmla="*/ 5753 h 5921"/>
              <a:gd name="T14" fmla="*/ 2232 w 2232"/>
              <a:gd name="T15" fmla="*/ 167 h 5921"/>
              <a:gd name="T16" fmla="*/ 2065 w 2232"/>
              <a:gd name="T17" fmla="*/ 0 h 5921"/>
              <a:gd name="T18" fmla="*/ 1897 w 2232"/>
              <a:gd name="T19" fmla="*/ 5586 h 5921"/>
              <a:gd name="T20" fmla="*/ 336 w 2232"/>
              <a:gd name="T21" fmla="*/ 5586 h 5921"/>
              <a:gd name="T22" fmla="*/ 336 w 2232"/>
              <a:gd name="T23" fmla="*/ 335 h 5921"/>
              <a:gd name="T24" fmla="*/ 1897 w 2232"/>
              <a:gd name="T25" fmla="*/ 335 h 5921"/>
              <a:gd name="T26" fmla="*/ 1897 w 2232"/>
              <a:gd name="T27" fmla="*/ 5586 h 5921"/>
              <a:gd name="T28" fmla="*/ 1897 w 2232"/>
              <a:gd name="T29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32" h="5921">
                <a:moveTo>
                  <a:pt x="2065" y="0"/>
                </a:moveTo>
                <a:lnTo>
                  <a:pt x="168" y="0"/>
                </a:lnTo>
                <a:cubicBezTo>
                  <a:pt x="76" y="0"/>
                  <a:pt x="0" y="75"/>
                  <a:pt x="0" y="167"/>
                </a:cubicBezTo>
                <a:lnTo>
                  <a:pt x="0" y="5753"/>
                </a:lnTo>
                <a:cubicBezTo>
                  <a:pt x="0" y="5846"/>
                  <a:pt x="76" y="5921"/>
                  <a:pt x="168" y="5921"/>
                </a:cubicBezTo>
                <a:lnTo>
                  <a:pt x="2065" y="5921"/>
                </a:lnTo>
                <a:cubicBezTo>
                  <a:pt x="2157" y="5921"/>
                  <a:pt x="2232" y="5846"/>
                  <a:pt x="2232" y="5753"/>
                </a:cubicBezTo>
                <a:lnTo>
                  <a:pt x="2232" y="167"/>
                </a:lnTo>
                <a:cubicBezTo>
                  <a:pt x="2232" y="75"/>
                  <a:pt x="2157" y="0"/>
                  <a:pt x="2065" y="0"/>
                </a:cubicBezTo>
                <a:close/>
                <a:moveTo>
                  <a:pt x="1897" y="5586"/>
                </a:moveTo>
                <a:lnTo>
                  <a:pt x="336" y="5586"/>
                </a:lnTo>
                <a:lnTo>
                  <a:pt x="336" y="335"/>
                </a:lnTo>
                <a:lnTo>
                  <a:pt x="1897" y="335"/>
                </a:lnTo>
                <a:lnTo>
                  <a:pt x="1897" y="5586"/>
                </a:lnTo>
                <a:close/>
                <a:moveTo>
                  <a:pt x="1897" y="335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black">
          <a:xfrm>
            <a:off x="3388629" y="2564276"/>
            <a:ext cx="1293562" cy="1607116"/>
          </a:xfrm>
          <a:custGeom>
            <a:avLst/>
            <a:gdLst>
              <a:gd name="T0" fmla="*/ 4737 w 4781"/>
              <a:gd name="T1" fmla="*/ 2509 h 5921"/>
              <a:gd name="T2" fmla="*/ 2155 w 4781"/>
              <a:gd name="T3" fmla="*/ 0 h 5921"/>
              <a:gd name="T4" fmla="*/ 168 w 4781"/>
              <a:gd name="T5" fmla="*/ 0 h 5921"/>
              <a:gd name="T6" fmla="*/ 0 w 4781"/>
              <a:gd name="T7" fmla="*/ 168 h 5921"/>
              <a:gd name="T8" fmla="*/ 0 w 4781"/>
              <a:gd name="T9" fmla="*/ 5753 h 5921"/>
              <a:gd name="T10" fmla="*/ 168 w 4781"/>
              <a:gd name="T11" fmla="*/ 5921 h 5921"/>
              <a:gd name="T12" fmla="*/ 4563 w 4781"/>
              <a:gd name="T13" fmla="*/ 5921 h 5921"/>
              <a:gd name="T14" fmla="*/ 4695 w 4781"/>
              <a:gd name="T15" fmla="*/ 5651 h 5921"/>
              <a:gd name="T16" fmla="*/ 3789 w 4781"/>
              <a:gd name="T17" fmla="*/ 4485 h 5921"/>
              <a:gd name="T18" fmla="*/ 4737 w 4781"/>
              <a:gd name="T19" fmla="*/ 2509 h 5921"/>
              <a:gd name="T20" fmla="*/ 336 w 4781"/>
              <a:gd name="T21" fmla="*/ 4683 h 5921"/>
              <a:gd name="T22" fmla="*/ 336 w 4781"/>
              <a:gd name="T23" fmla="*/ 594 h 5921"/>
              <a:gd name="T24" fmla="*/ 3300 w 4781"/>
              <a:gd name="T25" fmla="*/ 4404 h 5921"/>
              <a:gd name="T26" fmla="*/ 2155 w 4781"/>
              <a:gd name="T27" fmla="*/ 4683 h 5921"/>
              <a:gd name="T28" fmla="*/ 336 w 4781"/>
              <a:gd name="T29" fmla="*/ 4683 h 5921"/>
              <a:gd name="T30" fmla="*/ 3583 w 4781"/>
              <a:gd name="T31" fmla="*/ 4221 h 5921"/>
              <a:gd name="T32" fmla="*/ 560 w 4781"/>
              <a:gd name="T33" fmla="*/ 335 h 5921"/>
              <a:gd name="T34" fmla="*/ 2155 w 4781"/>
              <a:gd name="T35" fmla="*/ 335 h 5921"/>
              <a:gd name="T36" fmla="*/ 4401 w 4781"/>
              <a:gd name="T37" fmla="*/ 2509 h 5921"/>
              <a:gd name="T38" fmla="*/ 3583 w 4781"/>
              <a:gd name="T39" fmla="*/ 4221 h 5921"/>
              <a:gd name="T40" fmla="*/ 4219 w 4781"/>
              <a:gd name="T41" fmla="*/ 5586 h 5921"/>
              <a:gd name="T42" fmla="*/ 336 w 4781"/>
              <a:gd name="T43" fmla="*/ 5586 h 5921"/>
              <a:gd name="T44" fmla="*/ 336 w 4781"/>
              <a:gd name="T45" fmla="*/ 5019 h 5921"/>
              <a:gd name="T46" fmla="*/ 2155 w 4781"/>
              <a:gd name="T47" fmla="*/ 5019 h 5921"/>
              <a:gd name="T48" fmla="*/ 3509 w 4781"/>
              <a:gd name="T49" fmla="*/ 4673 h 5921"/>
              <a:gd name="T50" fmla="*/ 4219 w 4781"/>
              <a:gd name="T51" fmla="*/ 5586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81" h="5921">
                <a:moveTo>
                  <a:pt x="4737" y="2509"/>
                </a:moveTo>
                <a:cubicBezTo>
                  <a:pt x="4737" y="1078"/>
                  <a:pt x="3627" y="0"/>
                  <a:pt x="2155" y="0"/>
                </a:cubicBezTo>
                <a:lnTo>
                  <a:pt x="168" y="0"/>
                </a:lnTo>
                <a:cubicBezTo>
                  <a:pt x="75" y="0"/>
                  <a:pt x="0" y="75"/>
                  <a:pt x="0" y="168"/>
                </a:cubicBezTo>
                <a:lnTo>
                  <a:pt x="0" y="5753"/>
                </a:lnTo>
                <a:cubicBezTo>
                  <a:pt x="0" y="5846"/>
                  <a:pt x="75" y="5921"/>
                  <a:pt x="168" y="5921"/>
                </a:cubicBezTo>
                <a:lnTo>
                  <a:pt x="4563" y="5921"/>
                </a:lnTo>
                <a:cubicBezTo>
                  <a:pt x="4703" y="5921"/>
                  <a:pt x="4781" y="5761"/>
                  <a:pt x="4695" y="5651"/>
                </a:cubicBezTo>
                <a:lnTo>
                  <a:pt x="3789" y="4485"/>
                </a:lnTo>
                <a:cubicBezTo>
                  <a:pt x="4392" y="4020"/>
                  <a:pt x="4737" y="3300"/>
                  <a:pt x="4737" y="2509"/>
                </a:cubicBezTo>
                <a:close/>
                <a:moveTo>
                  <a:pt x="336" y="4683"/>
                </a:moveTo>
                <a:lnTo>
                  <a:pt x="336" y="594"/>
                </a:lnTo>
                <a:lnTo>
                  <a:pt x="3300" y="4404"/>
                </a:lnTo>
                <a:cubicBezTo>
                  <a:pt x="2961" y="4589"/>
                  <a:pt x="2576" y="4683"/>
                  <a:pt x="2155" y="4683"/>
                </a:cubicBezTo>
                <a:lnTo>
                  <a:pt x="336" y="4683"/>
                </a:lnTo>
                <a:close/>
                <a:moveTo>
                  <a:pt x="3583" y="4221"/>
                </a:moveTo>
                <a:lnTo>
                  <a:pt x="560" y="335"/>
                </a:lnTo>
                <a:lnTo>
                  <a:pt x="2155" y="335"/>
                </a:lnTo>
                <a:cubicBezTo>
                  <a:pt x="3457" y="335"/>
                  <a:pt x="4401" y="1250"/>
                  <a:pt x="4401" y="2509"/>
                </a:cubicBezTo>
                <a:cubicBezTo>
                  <a:pt x="4401" y="3196"/>
                  <a:pt x="4103" y="3819"/>
                  <a:pt x="3583" y="4221"/>
                </a:cubicBezTo>
                <a:close/>
                <a:moveTo>
                  <a:pt x="4219" y="5586"/>
                </a:moveTo>
                <a:lnTo>
                  <a:pt x="336" y="5586"/>
                </a:lnTo>
                <a:lnTo>
                  <a:pt x="336" y="5019"/>
                </a:lnTo>
                <a:lnTo>
                  <a:pt x="2155" y="5019"/>
                </a:lnTo>
                <a:cubicBezTo>
                  <a:pt x="2646" y="5019"/>
                  <a:pt x="3114" y="4899"/>
                  <a:pt x="3509" y="4673"/>
                </a:cubicBezTo>
                <a:lnTo>
                  <a:pt x="4219" y="55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black">
          <a:xfrm>
            <a:off x="8865701" y="2564276"/>
            <a:ext cx="1717993" cy="1607116"/>
          </a:xfrm>
          <a:custGeom>
            <a:avLst/>
            <a:gdLst>
              <a:gd name="T0" fmla="*/ 6334 w 6352"/>
              <a:gd name="T1" fmla="*/ 5698 h 5921"/>
              <a:gd name="T2" fmla="*/ 4347 w 6352"/>
              <a:gd name="T3" fmla="*/ 111 h 5921"/>
              <a:gd name="T4" fmla="*/ 4189 w 6352"/>
              <a:gd name="T5" fmla="*/ 0 h 5921"/>
              <a:gd name="T6" fmla="*/ 2183 w 6352"/>
              <a:gd name="T7" fmla="*/ 0 h 5921"/>
              <a:gd name="T8" fmla="*/ 2025 w 6352"/>
              <a:gd name="T9" fmla="*/ 111 h 5921"/>
              <a:gd name="T10" fmla="*/ 38 w 6352"/>
              <a:gd name="T11" fmla="*/ 5698 h 5921"/>
              <a:gd name="T12" fmla="*/ 196 w 6352"/>
              <a:gd name="T13" fmla="*/ 5921 h 5921"/>
              <a:gd name="T14" fmla="*/ 2202 w 6352"/>
              <a:gd name="T15" fmla="*/ 5921 h 5921"/>
              <a:gd name="T16" fmla="*/ 2360 w 6352"/>
              <a:gd name="T17" fmla="*/ 5810 h 5921"/>
              <a:gd name="T18" fmla="*/ 3186 w 6352"/>
              <a:gd name="T19" fmla="*/ 3488 h 5921"/>
              <a:gd name="T20" fmla="*/ 4011 w 6352"/>
              <a:gd name="T21" fmla="*/ 5810 h 5921"/>
              <a:gd name="T22" fmla="*/ 4169 w 6352"/>
              <a:gd name="T23" fmla="*/ 5921 h 5921"/>
              <a:gd name="T24" fmla="*/ 6176 w 6352"/>
              <a:gd name="T25" fmla="*/ 5921 h 5921"/>
              <a:gd name="T26" fmla="*/ 6313 w 6352"/>
              <a:gd name="T27" fmla="*/ 5851 h 5921"/>
              <a:gd name="T28" fmla="*/ 6334 w 6352"/>
              <a:gd name="T29" fmla="*/ 5698 h 5921"/>
              <a:gd name="T30" fmla="*/ 434 w 6352"/>
              <a:gd name="T31" fmla="*/ 5586 h 5921"/>
              <a:gd name="T32" fmla="*/ 2183 w 6352"/>
              <a:gd name="T33" fmla="*/ 668 h 5921"/>
              <a:gd name="T34" fmla="*/ 3008 w 6352"/>
              <a:gd name="T35" fmla="*/ 2987 h 5921"/>
              <a:gd name="T36" fmla="*/ 2084 w 6352"/>
              <a:gd name="T37" fmla="*/ 5586 h 5921"/>
              <a:gd name="T38" fmla="*/ 434 w 6352"/>
              <a:gd name="T39" fmla="*/ 5586 h 5921"/>
              <a:gd name="T40" fmla="*/ 5937 w 6352"/>
              <a:gd name="T41" fmla="*/ 5586 h 5921"/>
              <a:gd name="T42" fmla="*/ 4288 w 6352"/>
              <a:gd name="T43" fmla="*/ 5586 h 5921"/>
              <a:gd name="T44" fmla="*/ 3364 w 6352"/>
              <a:gd name="T45" fmla="*/ 2987 h 5921"/>
              <a:gd name="T46" fmla="*/ 4189 w 6352"/>
              <a:gd name="T47" fmla="*/ 668 h 5921"/>
              <a:gd name="T48" fmla="*/ 5937 w 6352"/>
              <a:gd name="T49" fmla="*/ 5586 h 5921"/>
              <a:gd name="T50" fmla="*/ 3951 w 6352"/>
              <a:gd name="T51" fmla="*/ 335 h 5921"/>
              <a:gd name="T52" fmla="*/ 3186 w 6352"/>
              <a:gd name="T53" fmla="*/ 2486 h 5921"/>
              <a:gd name="T54" fmla="*/ 2421 w 6352"/>
              <a:gd name="T55" fmla="*/ 335 h 5921"/>
              <a:gd name="T56" fmla="*/ 3951 w 6352"/>
              <a:gd name="T57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52" h="5921">
                <a:moveTo>
                  <a:pt x="6334" y="5698"/>
                </a:moveTo>
                <a:lnTo>
                  <a:pt x="4347" y="111"/>
                </a:lnTo>
                <a:cubicBezTo>
                  <a:pt x="4323" y="44"/>
                  <a:pt x="4260" y="0"/>
                  <a:pt x="4189" y="0"/>
                </a:cubicBezTo>
                <a:lnTo>
                  <a:pt x="2183" y="0"/>
                </a:lnTo>
                <a:cubicBezTo>
                  <a:pt x="2112" y="0"/>
                  <a:pt x="2049" y="44"/>
                  <a:pt x="2025" y="111"/>
                </a:cubicBezTo>
                <a:lnTo>
                  <a:pt x="38" y="5698"/>
                </a:lnTo>
                <a:cubicBezTo>
                  <a:pt x="0" y="5807"/>
                  <a:pt x="80" y="5921"/>
                  <a:pt x="196" y="5921"/>
                </a:cubicBezTo>
                <a:lnTo>
                  <a:pt x="2202" y="5921"/>
                </a:lnTo>
                <a:cubicBezTo>
                  <a:pt x="2273" y="5921"/>
                  <a:pt x="2337" y="5877"/>
                  <a:pt x="2360" y="5810"/>
                </a:cubicBezTo>
                <a:lnTo>
                  <a:pt x="3186" y="3488"/>
                </a:lnTo>
                <a:lnTo>
                  <a:pt x="4011" y="5810"/>
                </a:lnTo>
                <a:cubicBezTo>
                  <a:pt x="4035" y="5877"/>
                  <a:pt x="4098" y="5921"/>
                  <a:pt x="4169" y="5921"/>
                </a:cubicBezTo>
                <a:lnTo>
                  <a:pt x="6176" y="5921"/>
                </a:lnTo>
                <a:cubicBezTo>
                  <a:pt x="6230" y="5921"/>
                  <a:pt x="6281" y="5895"/>
                  <a:pt x="6313" y="5851"/>
                </a:cubicBezTo>
                <a:cubicBezTo>
                  <a:pt x="6344" y="5806"/>
                  <a:pt x="6352" y="5749"/>
                  <a:pt x="6334" y="5698"/>
                </a:cubicBezTo>
                <a:close/>
                <a:moveTo>
                  <a:pt x="434" y="5586"/>
                </a:moveTo>
                <a:lnTo>
                  <a:pt x="2183" y="668"/>
                </a:lnTo>
                <a:lnTo>
                  <a:pt x="3008" y="2987"/>
                </a:lnTo>
                <a:lnTo>
                  <a:pt x="2084" y="5586"/>
                </a:lnTo>
                <a:lnTo>
                  <a:pt x="434" y="5586"/>
                </a:lnTo>
                <a:close/>
                <a:moveTo>
                  <a:pt x="5937" y="5586"/>
                </a:moveTo>
                <a:lnTo>
                  <a:pt x="4288" y="5586"/>
                </a:lnTo>
                <a:lnTo>
                  <a:pt x="3364" y="2987"/>
                </a:lnTo>
                <a:lnTo>
                  <a:pt x="4189" y="668"/>
                </a:lnTo>
                <a:lnTo>
                  <a:pt x="5937" y="5586"/>
                </a:lnTo>
                <a:close/>
                <a:moveTo>
                  <a:pt x="3951" y="335"/>
                </a:moveTo>
                <a:lnTo>
                  <a:pt x="3186" y="2486"/>
                </a:lnTo>
                <a:lnTo>
                  <a:pt x="2421" y="335"/>
                </a:lnTo>
                <a:lnTo>
                  <a:pt x="3951" y="3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black">
          <a:xfrm>
            <a:off x="4785914" y="2564276"/>
            <a:ext cx="1717993" cy="1607116"/>
          </a:xfrm>
          <a:custGeom>
            <a:avLst/>
            <a:gdLst>
              <a:gd name="T0" fmla="*/ 4347 w 6352"/>
              <a:gd name="T1" fmla="*/ 111 h 5921"/>
              <a:gd name="T2" fmla="*/ 4189 w 6352"/>
              <a:gd name="T3" fmla="*/ 0 h 5921"/>
              <a:gd name="T4" fmla="*/ 2184 w 6352"/>
              <a:gd name="T5" fmla="*/ 0 h 5921"/>
              <a:gd name="T6" fmla="*/ 2026 w 6352"/>
              <a:gd name="T7" fmla="*/ 111 h 5921"/>
              <a:gd name="T8" fmla="*/ 39 w 6352"/>
              <a:gd name="T9" fmla="*/ 5698 h 5921"/>
              <a:gd name="T10" fmla="*/ 197 w 6352"/>
              <a:gd name="T11" fmla="*/ 5921 h 5921"/>
              <a:gd name="T12" fmla="*/ 2203 w 6352"/>
              <a:gd name="T13" fmla="*/ 5921 h 5921"/>
              <a:gd name="T14" fmla="*/ 2361 w 6352"/>
              <a:gd name="T15" fmla="*/ 5810 h 5921"/>
              <a:gd name="T16" fmla="*/ 3187 w 6352"/>
              <a:gd name="T17" fmla="*/ 3488 h 5921"/>
              <a:gd name="T18" fmla="*/ 4012 w 6352"/>
              <a:gd name="T19" fmla="*/ 5810 h 5921"/>
              <a:gd name="T20" fmla="*/ 4170 w 6352"/>
              <a:gd name="T21" fmla="*/ 5921 h 5921"/>
              <a:gd name="T22" fmla="*/ 6177 w 6352"/>
              <a:gd name="T23" fmla="*/ 5921 h 5921"/>
              <a:gd name="T24" fmla="*/ 6313 w 6352"/>
              <a:gd name="T25" fmla="*/ 5851 h 5921"/>
              <a:gd name="T26" fmla="*/ 6334 w 6352"/>
              <a:gd name="T27" fmla="*/ 5698 h 5921"/>
              <a:gd name="T28" fmla="*/ 4347 w 6352"/>
              <a:gd name="T29" fmla="*/ 111 h 5921"/>
              <a:gd name="T30" fmla="*/ 3008 w 6352"/>
              <a:gd name="T31" fmla="*/ 2987 h 5921"/>
              <a:gd name="T32" fmla="*/ 2084 w 6352"/>
              <a:gd name="T33" fmla="*/ 5586 h 5921"/>
              <a:gd name="T34" fmla="*/ 435 w 6352"/>
              <a:gd name="T35" fmla="*/ 5586 h 5921"/>
              <a:gd name="T36" fmla="*/ 2184 w 6352"/>
              <a:gd name="T37" fmla="*/ 668 h 5921"/>
              <a:gd name="T38" fmla="*/ 3008 w 6352"/>
              <a:gd name="T39" fmla="*/ 2987 h 5921"/>
              <a:gd name="T40" fmla="*/ 4289 w 6352"/>
              <a:gd name="T41" fmla="*/ 5586 h 5921"/>
              <a:gd name="T42" fmla="*/ 3365 w 6352"/>
              <a:gd name="T43" fmla="*/ 2987 h 5921"/>
              <a:gd name="T44" fmla="*/ 4189 w 6352"/>
              <a:gd name="T45" fmla="*/ 668 h 5921"/>
              <a:gd name="T46" fmla="*/ 5938 w 6352"/>
              <a:gd name="T47" fmla="*/ 5586 h 5921"/>
              <a:gd name="T48" fmla="*/ 4289 w 6352"/>
              <a:gd name="T49" fmla="*/ 5586 h 5921"/>
              <a:gd name="T50" fmla="*/ 3951 w 6352"/>
              <a:gd name="T51" fmla="*/ 335 h 5921"/>
              <a:gd name="T52" fmla="*/ 3187 w 6352"/>
              <a:gd name="T53" fmla="*/ 2486 h 5921"/>
              <a:gd name="T54" fmla="*/ 2422 w 6352"/>
              <a:gd name="T55" fmla="*/ 335 h 5921"/>
              <a:gd name="T56" fmla="*/ 3951 w 6352"/>
              <a:gd name="T57" fmla="*/ 335 h 5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52" h="5921">
                <a:moveTo>
                  <a:pt x="4347" y="111"/>
                </a:moveTo>
                <a:cubicBezTo>
                  <a:pt x="4324" y="44"/>
                  <a:pt x="4260" y="0"/>
                  <a:pt x="4189" y="0"/>
                </a:cubicBezTo>
                <a:lnTo>
                  <a:pt x="2184" y="0"/>
                </a:lnTo>
                <a:cubicBezTo>
                  <a:pt x="2113" y="0"/>
                  <a:pt x="2049" y="44"/>
                  <a:pt x="2026" y="111"/>
                </a:cubicBezTo>
                <a:lnTo>
                  <a:pt x="39" y="5698"/>
                </a:lnTo>
                <a:cubicBezTo>
                  <a:pt x="0" y="5807"/>
                  <a:pt x="81" y="5921"/>
                  <a:pt x="197" y="5921"/>
                </a:cubicBezTo>
                <a:lnTo>
                  <a:pt x="2203" y="5921"/>
                </a:lnTo>
                <a:cubicBezTo>
                  <a:pt x="2274" y="5921"/>
                  <a:pt x="2337" y="5877"/>
                  <a:pt x="2361" y="5810"/>
                </a:cubicBezTo>
                <a:lnTo>
                  <a:pt x="3187" y="3488"/>
                </a:lnTo>
                <a:lnTo>
                  <a:pt x="4012" y="5810"/>
                </a:lnTo>
                <a:cubicBezTo>
                  <a:pt x="4036" y="5877"/>
                  <a:pt x="4099" y="5921"/>
                  <a:pt x="4170" y="5921"/>
                </a:cubicBezTo>
                <a:lnTo>
                  <a:pt x="6177" y="5921"/>
                </a:lnTo>
                <a:cubicBezTo>
                  <a:pt x="6231" y="5921"/>
                  <a:pt x="6282" y="5895"/>
                  <a:pt x="6313" y="5851"/>
                </a:cubicBezTo>
                <a:cubicBezTo>
                  <a:pt x="6345" y="5806"/>
                  <a:pt x="6352" y="5749"/>
                  <a:pt x="6334" y="5698"/>
                </a:cubicBezTo>
                <a:lnTo>
                  <a:pt x="4347" y="111"/>
                </a:lnTo>
                <a:close/>
                <a:moveTo>
                  <a:pt x="3008" y="2987"/>
                </a:moveTo>
                <a:lnTo>
                  <a:pt x="2084" y="5586"/>
                </a:lnTo>
                <a:lnTo>
                  <a:pt x="435" y="5586"/>
                </a:lnTo>
                <a:lnTo>
                  <a:pt x="2184" y="668"/>
                </a:lnTo>
                <a:lnTo>
                  <a:pt x="3008" y="2987"/>
                </a:lnTo>
                <a:close/>
                <a:moveTo>
                  <a:pt x="4289" y="5586"/>
                </a:moveTo>
                <a:lnTo>
                  <a:pt x="3365" y="2987"/>
                </a:lnTo>
                <a:lnTo>
                  <a:pt x="4189" y="668"/>
                </a:lnTo>
                <a:lnTo>
                  <a:pt x="5938" y="5586"/>
                </a:lnTo>
                <a:lnTo>
                  <a:pt x="4289" y="5586"/>
                </a:lnTo>
                <a:close/>
                <a:moveTo>
                  <a:pt x="3951" y="335"/>
                </a:moveTo>
                <a:lnTo>
                  <a:pt x="3187" y="2486"/>
                </a:lnTo>
                <a:lnTo>
                  <a:pt x="2422" y="335"/>
                </a:lnTo>
                <a:lnTo>
                  <a:pt x="3951" y="3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black">
          <a:xfrm>
            <a:off x="1605064" y="2534471"/>
            <a:ext cx="1651229" cy="1655998"/>
          </a:xfrm>
          <a:custGeom>
            <a:avLst/>
            <a:gdLst>
              <a:gd name="T0" fmla="*/ 5938 w 6106"/>
              <a:gd name="T1" fmla="*/ 2902 h 6100"/>
              <a:gd name="T2" fmla="*/ 3076 w 6106"/>
              <a:gd name="T3" fmla="*/ 2902 h 6100"/>
              <a:gd name="T4" fmla="*/ 2909 w 6106"/>
              <a:gd name="T5" fmla="*/ 3069 h 6100"/>
              <a:gd name="T6" fmla="*/ 2909 w 6106"/>
              <a:gd name="T7" fmla="*/ 3783 h 6100"/>
              <a:gd name="T8" fmla="*/ 2353 w 6106"/>
              <a:gd name="T9" fmla="*/ 2959 h 6100"/>
              <a:gd name="T10" fmla="*/ 2908 w 6106"/>
              <a:gd name="T11" fmla="*/ 2358 h 6100"/>
              <a:gd name="T12" fmla="*/ 3595 w 6106"/>
              <a:gd name="T13" fmla="*/ 2553 h 6100"/>
              <a:gd name="T14" fmla="*/ 3715 w 6106"/>
              <a:gd name="T15" fmla="*/ 2601 h 6100"/>
              <a:gd name="T16" fmla="*/ 3834 w 6106"/>
              <a:gd name="T17" fmla="*/ 2553 h 6100"/>
              <a:gd name="T18" fmla="*/ 5219 w 6106"/>
              <a:gd name="T19" fmla="*/ 1168 h 6100"/>
              <a:gd name="T20" fmla="*/ 5219 w 6106"/>
              <a:gd name="T21" fmla="*/ 931 h 6100"/>
              <a:gd name="T22" fmla="*/ 2905 w 6106"/>
              <a:gd name="T23" fmla="*/ 48 h 6100"/>
              <a:gd name="T24" fmla="*/ 942 w 6106"/>
              <a:gd name="T25" fmla="*/ 914 h 6100"/>
              <a:gd name="T26" fmla="*/ 56 w 6106"/>
              <a:gd name="T27" fmla="*/ 2868 h 6100"/>
              <a:gd name="T28" fmla="*/ 868 w 6106"/>
              <a:gd name="T29" fmla="*/ 5140 h 6100"/>
              <a:gd name="T30" fmla="*/ 3077 w 6106"/>
              <a:gd name="T31" fmla="*/ 6100 h 6100"/>
              <a:gd name="T32" fmla="*/ 6106 w 6106"/>
              <a:gd name="T33" fmla="*/ 3071 h 6100"/>
              <a:gd name="T34" fmla="*/ 5938 w 6106"/>
              <a:gd name="T35" fmla="*/ 2902 h 6100"/>
              <a:gd name="T36" fmla="*/ 3246 w 6106"/>
              <a:gd name="T37" fmla="*/ 5757 h 6100"/>
              <a:gd name="T38" fmla="*/ 3246 w 6106"/>
              <a:gd name="T39" fmla="*/ 3239 h 6100"/>
              <a:gd name="T40" fmla="*/ 5763 w 6106"/>
              <a:gd name="T41" fmla="*/ 3239 h 6100"/>
              <a:gd name="T42" fmla="*/ 4976 w 6106"/>
              <a:gd name="T43" fmla="*/ 4969 h 6100"/>
              <a:gd name="T44" fmla="*/ 3246 w 6106"/>
              <a:gd name="T45" fmla="*/ 5757 h 6100"/>
              <a:gd name="T46" fmla="*/ 2007 w 6106"/>
              <a:gd name="T47" fmla="*/ 3071 h 6100"/>
              <a:gd name="T48" fmla="*/ 2909 w 6106"/>
              <a:gd name="T49" fmla="*/ 4128 h 6100"/>
              <a:gd name="T50" fmla="*/ 2909 w 6106"/>
              <a:gd name="T51" fmla="*/ 5757 h 6100"/>
              <a:gd name="T52" fmla="*/ 1119 w 6106"/>
              <a:gd name="T53" fmla="*/ 4919 h 6100"/>
              <a:gd name="T54" fmla="*/ 387 w 6106"/>
              <a:gd name="T55" fmla="*/ 3071 h 6100"/>
              <a:gd name="T56" fmla="*/ 3077 w 6106"/>
              <a:gd name="T57" fmla="*/ 381 h 6100"/>
              <a:gd name="T58" fmla="*/ 4857 w 6106"/>
              <a:gd name="T59" fmla="*/ 1053 h 6100"/>
              <a:gd name="T60" fmla="*/ 3705 w 6106"/>
              <a:gd name="T61" fmla="*/ 2205 h 6100"/>
              <a:gd name="T62" fmla="*/ 3077 w 6106"/>
              <a:gd name="T63" fmla="*/ 2001 h 6100"/>
              <a:gd name="T64" fmla="*/ 2007 w 6106"/>
              <a:gd name="T65" fmla="*/ 3071 h 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06" h="6100">
                <a:moveTo>
                  <a:pt x="5938" y="2902"/>
                </a:moveTo>
                <a:lnTo>
                  <a:pt x="3076" y="2902"/>
                </a:lnTo>
                <a:cubicBezTo>
                  <a:pt x="2984" y="2902"/>
                  <a:pt x="2909" y="2977"/>
                  <a:pt x="2909" y="3069"/>
                </a:cubicBezTo>
                <a:lnTo>
                  <a:pt x="2909" y="3783"/>
                </a:lnTo>
                <a:cubicBezTo>
                  <a:pt x="2536" y="3696"/>
                  <a:pt x="2296" y="3347"/>
                  <a:pt x="2353" y="2959"/>
                </a:cubicBezTo>
                <a:cubicBezTo>
                  <a:pt x="2396" y="2666"/>
                  <a:pt x="2620" y="2423"/>
                  <a:pt x="2908" y="2358"/>
                </a:cubicBezTo>
                <a:cubicBezTo>
                  <a:pt x="3162" y="2301"/>
                  <a:pt x="3417" y="2375"/>
                  <a:pt x="3595" y="2553"/>
                </a:cubicBezTo>
                <a:cubicBezTo>
                  <a:pt x="3626" y="2584"/>
                  <a:pt x="3669" y="2601"/>
                  <a:pt x="3715" y="2601"/>
                </a:cubicBezTo>
                <a:cubicBezTo>
                  <a:pt x="3760" y="2601"/>
                  <a:pt x="3804" y="2584"/>
                  <a:pt x="3834" y="2553"/>
                </a:cubicBezTo>
                <a:lnTo>
                  <a:pt x="5219" y="1168"/>
                </a:lnTo>
                <a:cubicBezTo>
                  <a:pt x="5284" y="1103"/>
                  <a:pt x="5284" y="996"/>
                  <a:pt x="5219" y="931"/>
                </a:cubicBezTo>
                <a:cubicBezTo>
                  <a:pt x="4602" y="313"/>
                  <a:pt x="3780" y="0"/>
                  <a:pt x="2905" y="48"/>
                </a:cubicBezTo>
                <a:cubicBezTo>
                  <a:pt x="2162" y="89"/>
                  <a:pt x="1464" y="396"/>
                  <a:pt x="942" y="914"/>
                </a:cubicBezTo>
                <a:cubicBezTo>
                  <a:pt x="419" y="1431"/>
                  <a:pt x="105" y="2125"/>
                  <a:pt x="56" y="2868"/>
                </a:cubicBezTo>
                <a:cubicBezTo>
                  <a:pt x="0" y="3715"/>
                  <a:pt x="289" y="4522"/>
                  <a:pt x="868" y="5140"/>
                </a:cubicBezTo>
                <a:cubicBezTo>
                  <a:pt x="1439" y="5750"/>
                  <a:pt x="2244" y="6100"/>
                  <a:pt x="3077" y="6100"/>
                </a:cubicBezTo>
                <a:cubicBezTo>
                  <a:pt x="4747" y="6100"/>
                  <a:pt x="6106" y="4741"/>
                  <a:pt x="6106" y="3071"/>
                </a:cubicBezTo>
                <a:cubicBezTo>
                  <a:pt x="6106" y="2978"/>
                  <a:pt x="6031" y="2902"/>
                  <a:pt x="5938" y="2902"/>
                </a:cubicBezTo>
                <a:close/>
                <a:moveTo>
                  <a:pt x="3246" y="5757"/>
                </a:moveTo>
                <a:lnTo>
                  <a:pt x="3246" y="3239"/>
                </a:lnTo>
                <a:lnTo>
                  <a:pt x="5763" y="3239"/>
                </a:lnTo>
                <a:cubicBezTo>
                  <a:pt x="5723" y="3888"/>
                  <a:pt x="5443" y="4502"/>
                  <a:pt x="4976" y="4969"/>
                </a:cubicBezTo>
                <a:cubicBezTo>
                  <a:pt x="4509" y="5437"/>
                  <a:pt x="3895" y="5716"/>
                  <a:pt x="3246" y="5757"/>
                </a:cubicBezTo>
                <a:close/>
                <a:moveTo>
                  <a:pt x="2007" y="3071"/>
                </a:moveTo>
                <a:cubicBezTo>
                  <a:pt x="2007" y="3593"/>
                  <a:pt x="2394" y="4047"/>
                  <a:pt x="2909" y="4128"/>
                </a:cubicBezTo>
                <a:lnTo>
                  <a:pt x="2909" y="5757"/>
                </a:lnTo>
                <a:cubicBezTo>
                  <a:pt x="2224" y="5714"/>
                  <a:pt x="1588" y="5417"/>
                  <a:pt x="1119" y="4919"/>
                </a:cubicBezTo>
                <a:cubicBezTo>
                  <a:pt x="647" y="4419"/>
                  <a:pt x="387" y="3763"/>
                  <a:pt x="387" y="3071"/>
                </a:cubicBezTo>
                <a:cubicBezTo>
                  <a:pt x="387" y="1588"/>
                  <a:pt x="1594" y="381"/>
                  <a:pt x="3077" y="381"/>
                </a:cubicBezTo>
                <a:cubicBezTo>
                  <a:pt x="3734" y="381"/>
                  <a:pt x="4366" y="620"/>
                  <a:pt x="4857" y="1053"/>
                </a:cubicBezTo>
                <a:lnTo>
                  <a:pt x="3705" y="2205"/>
                </a:lnTo>
                <a:cubicBezTo>
                  <a:pt x="3523" y="2072"/>
                  <a:pt x="3306" y="2001"/>
                  <a:pt x="3077" y="2001"/>
                </a:cubicBezTo>
                <a:cubicBezTo>
                  <a:pt x="2487" y="2001"/>
                  <a:pt x="2007" y="2481"/>
                  <a:pt x="2007" y="30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3123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dia sininen">
    <p:bg>
      <p:bgPr>
        <a:solidFill>
          <a:srgbClr val="CDD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tx1"/>
                </a:solidFill>
              </a:rPr>
              <a:t>gradia.fi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88AB71-BA41-4A48-9737-987662F08B91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AA94AF-D48B-45E3-A682-37DDA4721DA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0E5E473-D1DE-425E-9530-3E86FC86BF0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4F0F1F-0662-4F02-8FB9-495B9BEF9B4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CB241F3-100B-450F-A2F3-D3F0D4C58F4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C26F7B-D857-46B7-A882-E7641266B2D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5EBEBC-42E5-4C55-A448-2052B194329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007" y="94590"/>
            <a:ext cx="2802111" cy="198100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314" y="272020"/>
            <a:ext cx="1592757" cy="15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238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26C4A1-0CC3-4F4F-8E3A-C340F3A48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178663F-23BC-451B-936D-1BE1699C9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E1D0E2-2A26-44B6-9880-D55DC0A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46B16E-2DCA-412C-921B-92C574DB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09D746-4D74-4E92-98BF-5310C670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281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390565-A4C4-4987-9EEB-A1DDACF3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85C35B-12C8-4285-911E-B0FD42AF8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514F9F-EDC5-452E-8A94-A580DBAA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3F0FBC-22CA-41B7-98A5-BD47F4E9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D52DEB-ACA4-40B3-9314-F5D543E1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9350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68B013-68CF-4DB8-A354-428FC0C0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07B003-AA9A-41A9-BAC5-D44F69408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D81C7A-E96B-4A3E-B261-02671CCF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C38DFC-DDDB-40E5-90A4-6041C09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D55006-DB86-447E-BF32-839447A6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798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DE2BA-7182-4C77-9D9D-A217B6F5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3BB976-2A96-4522-ADF4-28694ADAC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6E135C-711B-49DC-9006-1FD358080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FED78C-3ADB-483F-81F4-3D242DDD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E4C145-57DB-44D8-AA28-679FFFAC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0A732C-48CC-4A7F-9104-4E558980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336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BACA5D-CF88-4E9F-899A-4E26B8E7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16FBFA-3D47-431E-A51B-7206D6E57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2FF9CCD-01EF-4E38-88C2-28DBDC90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CA4BA86-6FAD-40D3-97A1-01E4AEFAA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A45FF85-61C1-471E-91D8-F59917FAF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3603D77-CE40-4B93-BD9F-FDF46C7E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C07B395-735E-435B-9840-EB1D4013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B7B9C69-3D65-4498-9F3A-87664C41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543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F06D5C-9DC2-488C-9556-DFA2A7E3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777D8B8-C253-4C4F-AC40-272EB398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54EFF73-2B41-4BC0-8A32-EE5E9ADC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2521DF-B1AD-4C9E-AA54-4DEF3B88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560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FEEEE9B-8DF5-4336-951F-EABBD878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29A4C6-2752-4F71-A40C-3150D12A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1DE065-CEE8-4C1B-955F-44774958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313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E87160-164F-4997-9197-C12CEB90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FAAD94-BFDC-4910-88C0-D7B607867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90DCC8-0421-4103-93EB-402ACC546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20C0CE-B1B6-4FAE-BEA9-CA44B4AC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D654B9-B0B1-477B-88E7-95823853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4FBE83-AD16-4762-BD9B-40194456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997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566350-EC30-4CE5-8319-9A0E06103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5F0E3BB-E3F7-4EE0-BC9A-88A1F39B7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E6EAD7-32A9-4E11-9678-EF474FD5C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1B4C567-EAA3-4E0D-9C9F-5456E251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676F4B6-1475-494E-9F62-62D3C189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011AAF-AF29-4858-A56B-BCF99AE1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738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197126-CF09-46DF-8C6D-745C0052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5B1DEC3-5FF2-4EEA-B220-F92399760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B192AA-DE85-40FA-B1E7-4A1D58F4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286DD-118F-433A-884F-B29731DF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B07B39-8B17-443A-A86E-114A8401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42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dia keltainen">
    <p:bg>
      <p:bgPr>
        <a:solidFill>
          <a:srgbClr val="F3E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000000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tx1"/>
                </a:solidFill>
              </a:rPr>
              <a:t>gradia.fi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88AB71-BA41-4A48-9737-987662F08B91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AA94AF-D48B-45E3-A682-37DDA4721DA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0E5E473-D1DE-425E-9530-3E86FC86BF0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4F0F1F-0662-4F02-8FB9-495B9BEF9B4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CB241F3-100B-450F-A2F3-D3F0D4C58F4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C26F7B-D857-46B7-A882-E7641266B2D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5EBEBC-42E5-4C55-A448-2052B194329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007" y="94590"/>
            <a:ext cx="2802111" cy="19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12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CD2A01B-F59E-4CA7-A6AD-7EF4FD67B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7C1B9A-D23F-47A8-91CB-E1480639D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4B1F93-300E-4A28-B412-DFC6CBDC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F22CCC-65C8-4EB6-88F5-BB24D4EA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B45304-F5DC-44F4-8024-CB855C9D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0193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89B24C-8E21-49A4-8365-E61F65DFC14A}" type="datetime1">
              <a:rPr lang="fi-FI" smtClean="0"/>
              <a:t>17.1.2024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82479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0853-FE1E-4CB7-93AB-39D07DE1E15C}" type="datetime1">
              <a:rPr lang="fi-FI" smtClean="0"/>
              <a:t>17.1.2024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971D1F-C7B3-4B02-8280-D32624DBCE63}" type="datetime1">
              <a:rPr lang="fi-FI" smtClean="0"/>
              <a:t>17.1.2024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1659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vihreä">
    <p:bg>
      <p:bgPr>
        <a:solidFill>
          <a:srgbClr val="3F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2D85D0-BCEE-4D60-A03A-B513B85028EB}" type="datetime1">
              <a:rPr lang="fi-FI" smtClean="0"/>
              <a:pPr/>
              <a:t>17.1.2024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133133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34800" y="1556426"/>
            <a:ext cx="2554315" cy="1877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22000" y="1556426"/>
            <a:ext cx="8098895" cy="4620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222000" y="313200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fld id="{AA93F8C1-F409-4701-AD1E-BA2E552365FE}" type="datetime1">
              <a:rPr lang="fi-FI" smtClean="0"/>
              <a:t>17.1.2024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22000" y="461746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34800" y="6453627"/>
            <a:ext cx="108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000000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861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  <p:sldLayoutId id="2147483710" r:id="rId3"/>
    <p:sldLayoutId id="2147483702" r:id="rId4"/>
    <p:sldLayoutId id="2147483703" r:id="rId5"/>
    <p:sldLayoutId id="2147483704" r:id="rId6"/>
    <p:sldLayoutId id="2147483650" r:id="rId7"/>
    <p:sldLayoutId id="2147483676" r:id="rId8"/>
    <p:sldLayoutId id="2147483675" r:id="rId9"/>
    <p:sldLayoutId id="2147483691" r:id="rId10"/>
    <p:sldLayoutId id="2147483688" r:id="rId11"/>
    <p:sldLayoutId id="2147483658" r:id="rId12"/>
    <p:sldLayoutId id="2147483652" r:id="rId13"/>
    <p:sldLayoutId id="2147483699" r:id="rId14"/>
    <p:sldLayoutId id="2147483661" r:id="rId15"/>
    <p:sldLayoutId id="2147483678" r:id="rId16"/>
    <p:sldLayoutId id="2147483662" r:id="rId17"/>
    <p:sldLayoutId id="2147483692" r:id="rId18"/>
    <p:sldLayoutId id="2147483684" r:id="rId19"/>
    <p:sldLayoutId id="2147483663" r:id="rId20"/>
    <p:sldLayoutId id="2147483679" r:id="rId21"/>
    <p:sldLayoutId id="2147483694" r:id="rId22"/>
    <p:sldLayoutId id="2147483685" r:id="rId23"/>
    <p:sldLayoutId id="2147483708" r:id="rId24"/>
    <p:sldLayoutId id="2147483709" r:id="rId25"/>
    <p:sldLayoutId id="2147483665" r:id="rId26"/>
    <p:sldLayoutId id="2147483680" r:id="rId27"/>
    <p:sldLayoutId id="2147483666" r:id="rId28"/>
    <p:sldLayoutId id="2147483693" r:id="rId29"/>
    <p:sldLayoutId id="2147483686" r:id="rId30"/>
    <p:sldLayoutId id="2147483655" r:id="rId31"/>
    <p:sldLayoutId id="2147483682" r:id="rId32"/>
    <p:sldLayoutId id="2147483664" r:id="rId33"/>
    <p:sldLayoutId id="2147483696" r:id="rId34"/>
    <p:sldLayoutId id="2147483690" r:id="rId35"/>
    <p:sldLayoutId id="2147483673" r:id="rId36"/>
    <p:sldLayoutId id="2147483707" r:id="rId37"/>
    <p:sldLayoutId id="2147483649" r:id="rId38"/>
    <p:sldLayoutId id="2147483695" r:id="rId39"/>
    <p:sldLayoutId id="2147483689" r:id="rId40"/>
    <p:sldLayoutId id="2147483667" r:id="rId41"/>
    <p:sldLayoutId id="2147483668" r:id="rId42"/>
    <p:sldLayoutId id="2147483669" r:id="rId43"/>
    <p:sldLayoutId id="2147483698" r:id="rId44"/>
    <p:sldLayoutId id="2147483700" r:id="rId45"/>
    <p:sldLayoutId id="2147483671" r:id="rId46"/>
    <p:sldLayoutId id="2147483659" r:id="rId47"/>
    <p:sldLayoutId id="2147483697" r:id="rId48"/>
    <p:sldLayoutId id="2147483687" r:id="rId49"/>
  </p:sldLayoutIdLs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b="1" kern="1200" spc="-4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Font typeface="Verdana" panose="020B0604030504040204" pitchFamily="34" charset="0"/>
        <a:buChar char="●"/>
        <a:defRPr sz="2000" b="1" kern="1200" spc="-40" baseline="0">
          <a:solidFill>
            <a:srgbClr val="000000"/>
          </a:solidFill>
          <a:latin typeface="+mn-lt"/>
          <a:ea typeface="+mn-ea"/>
          <a:cs typeface="+mn-cs"/>
        </a:defRPr>
      </a:lvl1pPr>
      <a:lvl2pPr marL="534988" indent="-174625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300" b="1" kern="1200" spc="-40" baseline="0">
          <a:solidFill>
            <a:srgbClr val="000000"/>
          </a:solidFill>
          <a:latin typeface="+mn-lt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300" b="1" kern="1200" spc="-40" baseline="0">
          <a:solidFill>
            <a:srgbClr val="000000"/>
          </a:solidFill>
          <a:latin typeface="+mn-lt"/>
          <a:ea typeface="+mn-ea"/>
          <a:cs typeface="+mn-cs"/>
        </a:defRPr>
      </a:lvl3pPr>
      <a:lvl4pPr marL="12573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300" b="1" kern="1200" spc="-40" baseline="0">
          <a:solidFill>
            <a:srgbClr val="000000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300" b="1" kern="1200" spc="-4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7F1AF47-67E3-4356-9C62-26118F83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711ADF6-50C0-4464-AAA6-D0AFFC281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448132-1B36-458B-B2A5-FC900504D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12F9-9B42-42A7-9741-B0E0273156E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EC5848-4BF0-4CD9-ADBE-1EE49F108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E6E3B3-DDE5-4D6E-801B-347051EA4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4D328-CF7C-442F-B55B-2B1470838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76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ia.fi/jyvaskylan-lyseon-lukio-ib-linja/l1669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7EF05C-3ED7-47B6-B52B-0A41F1C7A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>
            <a:normAutofit/>
          </a:bodyPr>
          <a:lstStyle/>
          <a:p>
            <a:r>
              <a:rPr lang="fi-FI"/>
              <a:t>IB </a:t>
            </a:r>
            <a:r>
              <a:rPr lang="fi-FI" err="1"/>
              <a:t>Diploma</a:t>
            </a:r>
            <a:r>
              <a:rPr lang="fi-FI"/>
              <a:t> </a:t>
            </a:r>
            <a:r>
              <a:rPr lang="fi-FI" err="1"/>
              <a:t>programme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D603D5-9E66-4B2D-9E7E-FBB7382C4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sz="3600" dirty="0"/>
              <a:t> Esittely alkaa 18.1.2024 klo 19.00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342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E50929-7412-5F4A-BF51-10F1A533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41" y="973720"/>
            <a:ext cx="1318880" cy="712027"/>
          </a:xfrm>
        </p:spPr>
        <p:txBody>
          <a:bodyPr/>
          <a:lstStyle/>
          <a:p>
            <a:r>
              <a:rPr lang="fi-FI" noProof="1"/>
              <a:t>Six IB DP subjects</a:t>
            </a:r>
            <a:br>
              <a:rPr lang="fi-FI" noProof="1"/>
            </a:br>
            <a:endParaRPr lang="fi-FI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D5C3EA79-3A3A-B14C-BC72-271A441AB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941321"/>
              </p:ext>
            </p:extLst>
          </p:nvPr>
        </p:nvGraphicFramePr>
        <p:xfrm>
          <a:off x="1721555" y="263407"/>
          <a:ext cx="10321327" cy="553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111">
                  <a:extLst>
                    <a:ext uri="{9D8B030D-6E8A-4147-A177-3AD203B41FA5}">
                      <a16:colId xmlns:a16="http://schemas.microsoft.com/office/drawing/2014/main" val="3663864819"/>
                    </a:ext>
                  </a:extLst>
                </a:gridCol>
                <a:gridCol w="1949097">
                  <a:extLst>
                    <a:ext uri="{9D8B030D-6E8A-4147-A177-3AD203B41FA5}">
                      <a16:colId xmlns:a16="http://schemas.microsoft.com/office/drawing/2014/main" val="1552135413"/>
                    </a:ext>
                  </a:extLst>
                </a:gridCol>
                <a:gridCol w="1878540">
                  <a:extLst>
                    <a:ext uri="{9D8B030D-6E8A-4147-A177-3AD203B41FA5}">
                      <a16:colId xmlns:a16="http://schemas.microsoft.com/office/drawing/2014/main" val="719404754"/>
                    </a:ext>
                  </a:extLst>
                </a:gridCol>
                <a:gridCol w="1869721">
                  <a:extLst>
                    <a:ext uri="{9D8B030D-6E8A-4147-A177-3AD203B41FA5}">
                      <a16:colId xmlns:a16="http://schemas.microsoft.com/office/drawing/2014/main" val="2507968309"/>
                    </a:ext>
                  </a:extLst>
                </a:gridCol>
                <a:gridCol w="1675694">
                  <a:extLst>
                    <a:ext uri="{9D8B030D-6E8A-4147-A177-3AD203B41FA5}">
                      <a16:colId xmlns:a16="http://schemas.microsoft.com/office/drawing/2014/main" val="3192056819"/>
                    </a:ext>
                  </a:extLst>
                </a:gridCol>
                <a:gridCol w="1537164">
                  <a:extLst>
                    <a:ext uri="{9D8B030D-6E8A-4147-A177-3AD203B41FA5}">
                      <a16:colId xmlns:a16="http://schemas.microsoft.com/office/drawing/2014/main" val="892140346"/>
                    </a:ext>
                  </a:extLst>
                </a:gridCol>
              </a:tblGrid>
              <a:tr h="14079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600" b="1" i="0" u="none" strike="noStrike" noProof="1">
                          <a:solidFill>
                            <a:srgbClr val="FFFFFF"/>
                          </a:solidFill>
                          <a:latin typeface="Arial"/>
                        </a:rPr>
                        <a:t>Language</a:t>
                      </a:r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600" b="1" i="0" u="none" strike="noStrike" noProof="1">
                          <a:solidFill>
                            <a:srgbClr val="FFFFFF"/>
                          </a:solidFill>
                          <a:latin typeface="Arial"/>
                        </a:rPr>
                        <a:t>Language</a:t>
                      </a:r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br>
                        <a:rPr lang="fi-FI" sz="1600" b="1" i="0" u="none" strike="noStrike" noProof="1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fi-FI" sz="1600" b="1" i="0" u="none" strike="noStrike" noProof="1">
                          <a:solidFill>
                            <a:srgbClr val="FFFFFF"/>
                          </a:solidFill>
                          <a:latin typeface="Arial"/>
                        </a:rPr>
                        <a:t>Individuals </a:t>
                      </a:r>
                      <a:br>
                        <a:rPr lang="fi-FI" sz="1600" b="1" i="0" u="none" strike="noStrike" noProof="1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fi-FI" sz="1600" b="1" i="0" u="none" strike="noStrike" noProof="1">
                          <a:solidFill>
                            <a:srgbClr val="FFFFFF"/>
                          </a:solidFill>
                          <a:latin typeface="Arial"/>
                        </a:rPr>
                        <a:t>and Societies</a:t>
                      </a:r>
                    </a:p>
                    <a:p>
                      <a:pPr lvl="0">
                        <a:buNone/>
                      </a:pPr>
                      <a:br>
                        <a:rPr lang="fi-FI" sz="1400" b="1" i="0" u="none" strike="noStrike" noProof="1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fi-FI" sz="1100" b="0" i="1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One from this group</a:t>
                      </a:r>
                      <a:endParaRPr lang="fi-FI" sz="1100" noProof="1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noProof="1">
                          <a:latin typeface="+mj-lt"/>
                        </a:rPr>
                        <a:t>Sciences</a:t>
                      </a:r>
                    </a:p>
                    <a:p>
                      <a:pPr lvl="0">
                        <a:buNone/>
                      </a:pPr>
                      <a:endParaRPr lang="fi-FI" sz="1400" noProof="1"/>
                    </a:p>
                    <a:p>
                      <a:pPr lvl="0">
                        <a:buNone/>
                      </a:pPr>
                      <a:r>
                        <a:rPr lang="fi-FI" sz="1100" b="0" i="1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One from this group </a:t>
                      </a:r>
                      <a:br>
                        <a:rPr lang="fi-FI" sz="1100" b="0" i="1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fi-FI" sz="1100" b="0" i="1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(exception of non-regular diploma)</a:t>
                      </a:r>
                      <a:endParaRPr lang="fi-FI" sz="1100" noProof="1"/>
                    </a:p>
                  </a:txBody>
                  <a:tcPr anchor="ctr">
                    <a:solidFill>
                      <a:srgbClr val="06703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kern="1200" noProof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Maths</a:t>
                      </a:r>
                      <a:endParaRPr lang="fi-FI" sz="1600" b="0" i="1" u="none" strike="noStrike" noProof="1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1200" b="0" i="1" u="none" strike="noStrike" noProof="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1200" b="0" i="1" u="none" strike="noStrike" noProof="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b="0" i="1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One from this group</a:t>
                      </a:r>
                      <a:endParaRPr lang="fi-FI" sz="1100" b="0" i="0" u="none" strike="noStrike" noProof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3D0B99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noProof="1"/>
                        <a:t>Arts</a:t>
                      </a:r>
                    </a:p>
                    <a:p>
                      <a:pPr lvl="0">
                        <a:buNone/>
                      </a:pPr>
                      <a:endParaRPr lang="fi-FI" sz="1400" noProof="1"/>
                    </a:p>
                    <a:p>
                      <a:pPr lvl="0">
                        <a:buNone/>
                      </a:pPr>
                      <a:r>
                        <a:rPr lang="fi-FI" sz="1100" b="0" i="1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Sixth is a free choice</a:t>
                      </a:r>
                      <a:endParaRPr lang="fi-FI" sz="1100" noProof="1"/>
                    </a:p>
                  </a:txBody>
                  <a:tcPr anchor="ctr">
                    <a:solidFill>
                      <a:srgbClr val="0B4B99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82386"/>
                  </a:ext>
                </a:extLst>
              </a:tr>
              <a:tr h="93088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noProof="1"/>
                        <a:t>English A</a:t>
                      </a:r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Finnish A</a:t>
                      </a:r>
                      <a:endParaRPr lang="fi-FI" dirty="0"/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Economics 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noProof="1"/>
                        <a:t>Biology</a:t>
                      </a:r>
                    </a:p>
                  </a:txBody>
                  <a:tcPr anchor="ctr">
                    <a:solidFill>
                      <a:srgbClr val="06703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3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Analysis and Approaches</a:t>
                      </a:r>
                    </a:p>
                  </a:txBody>
                  <a:tcPr anchor="ctr">
                    <a:solidFill>
                      <a:srgbClr val="3D0B99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noProof="1"/>
                        <a:t>Visual Arts</a:t>
                      </a:r>
                    </a:p>
                  </a:txBody>
                  <a:tcPr anchor="ctr">
                    <a:solidFill>
                      <a:srgbClr val="0B4B99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935015"/>
                  </a:ext>
                </a:extLst>
              </a:tr>
              <a:tr h="93088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 noProof="1"/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i-FI" sz="1400" noProof="1"/>
                    </a:p>
                    <a:p>
                      <a:r>
                        <a:rPr lang="fi-FI" sz="1100" noProof="1"/>
                        <a:t>For students whose mother tongue is not Finnish:</a:t>
                      </a:r>
                      <a:br>
                        <a:rPr lang="fi-FI" sz="1400" noProof="1"/>
                      </a:br>
                      <a:endParaRPr lang="fi-FI" sz="1400" noProof="1"/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 Psychology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noProof="1"/>
                        <a:t>Chemistry</a:t>
                      </a:r>
                    </a:p>
                  </a:txBody>
                  <a:tcPr anchor="ctr">
                    <a:solidFill>
                      <a:srgbClr val="06703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3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Applications and </a:t>
                      </a:r>
                      <a:br>
                        <a:rPr lang="fi-FI" sz="13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fi-FI" sz="13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Interpretations</a:t>
                      </a:r>
                    </a:p>
                  </a:txBody>
                  <a:tcPr anchor="ctr">
                    <a:solidFill>
                      <a:srgbClr val="3D0B99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noProof="1"/>
                        <a:t>OR subject from </a:t>
                      </a:r>
                      <a:r>
                        <a:rPr lang="fi-FI" sz="1000" i="1" noProof="1"/>
                        <a:t>Sciences</a:t>
                      </a:r>
                      <a:r>
                        <a:rPr lang="fi-FI" sz="1000" noProof="1"/>
                        <a:t> OR subject from </a:t>
                      </a:r>
                      <a:r>
                        <a:rPr lang="fi-FI" sz="1000" i="1" noProof="1"/>
                        <a:t>Individuals and Societies</a:t>
                      </a:r>
                    </a:p>
                  </a:txBody>
                  <a:tcPr anchor="ctr">
                    <a:solidFill>
                      <a:srgbClr val="0B4B99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144557"/>
                  </a:ext>
                </a:extLst>
              </a:tr>
              <a:tr h="686526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 b="0" i="0" u="none" strike="noStrike" noProof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Finnish B </a:t>
                      </a:r>
                      <a:endParaRPr lang="fi-FI" sz="1400" noProof="1"/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Global Politics</a:t>
                      </a:r>
                      <a:endParaRPr lang="fi-FI" sz="1400" noProof="1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Physics</a:t>
                      </a:r>
                      <a:endParaRPr lang="fi-FI" sz="1400" noProof="1"/>
                    </a:p>
                  </a:txBody>
                  <a:tcPr anchor="ctr">
                    <a:solidFill>
                      <a:srgbClr val="06703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 noProof="1"/>
                    </a:p>
                  </a:txBody>
                  <a:tcPr anchor="ctr">
                    <a:solidFill>
                      <a:srgbClr val="3D0B99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1"/>
                    </a:p>
                  </a:txBody>
                  <a:tcPr anchor="ctr">
                    <a:solidFill>
                      <a:srgbClr val="0B4B99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6481"/>
                  </a:ext>
                </a:extLst>
              </a:tr>
              <a:tr h="791251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 b="0" i="0" u="none" strike="noStrike" noProof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French ab initio</a:t>
                      </a:r>
                      <a:endParaRPr lang="fi-FI" sz="1400" noProof="1"/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Arial"/>
                        </a:rPr>
                        <a:t>History</a:t>
                      </a:r>
                      <a:endParaRPr lang="fi-FI" sz="1400" noProof="1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+mn-lt"/>
                        </a:rPr>
                        <a:t>Environmental </a:t>
                      </a:r>
                      <a:b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+mn-lt"/>
                        </a:rPr>
                        <a:t>Systems and </a:t>
                      </a:r>
                      <a:b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fi-FI" sz="1400" b="0" i="0" u="none" strike="noStrike" noProof="1">
                          <a:solidFill>
                            <a:srgbClr val="000000"/>
                          </a:solidFill>
                          <a:latin typeface="+mn-lt"/>
                        </a:rPr>
                        <a:t>Societies</a:t>
                      </a:r>
                    </a:p>
                  </a:txBody>
                  <a:tcPr anchor="ctr">
                    <a:solidFill>
                      <a:srgbClr val="06703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 noProof="1"/>
                    </a:p>
                  </a:txBody>
                  <a:tcPr anchor="ctr">
                    <a:solidFill>
                      <a:srgbClr val="3D0B99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1"/>
                    </a:p>
                  </a:txBody>
                  <a:tcPr anchor="ctr">
                    <a:solidFill>
                      <a:srgbClr val="0B4B99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90944"/>
                  </a:ext>
                </a:extLst>
              </a:tr>
              <a:tr h="791251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 noProof="1"/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noProof="1"/>
                        <a:t>Spanish ab initio</a:t>
                      </a:r>
                    </a:p>
                  </a:txBody>
                  <a:tcPr anchor="ctr">
                    <a:solidFill>
                      <a:srgbClr val="CDD8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noProof="1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1400" noProof="1"/>
                    </a:p>
                  </a:txBody>
                  <a:tcPr anchor="ctr">
                    <a:solidFill>
                      <a:srgbClr val="067036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400" noProof="1"/>
                    </a:p>
                  </a:txBody>
                  <a:tcPr anchor="ctr">
                    <a:solidFill>
                      <a:srgbClr val="3D0B99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1"/>
                    </a:p>
                  </a:txBody>
                  <a:tcPr anchor="ctr">
                    <a:solidFill>
                      <a:srgbClr val="0B4B99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8718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83EAF0-8BA0-A4EC-56D7-E02211C68EBC}"/>
              </a:ext>
            </a:extLst>
          </p:cNvPr>
          <p:cNvSpPr txBox="1"/>
          <p:nvPr/>
        </p:nvSpPr>
        <p:spPr>
          <a:xfrm>
            <a:off x="149955" y="1920309"/>
            <a:ext cx="2061880" cy="3091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fi-FI" sz="1200" b="1" noProof="1">
                <a:cs typeface="Arial"/>
              </a:rPr>
              <a:t>Two levels:</a:t>
            </a:r>
            <a:endParaRPr lang="fi-FI" sz="1200" noProof="1">
              <a:cs typeface="Arial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fi-FI" sz="1200" noProof="1">
                <a:cs typeface="Arial"/>
              </a:rPr>
              <a:t>Higher Level (HL) </a:t>
            </a:r>
            <a:br>
              <a:rPr lang="fi-FI" sz="1200" noProof="1">
                <a:cs typeface="Arial"/>
              </a:rPr>
            </a:br>
            <a:r>
              <a:rPr lang="fi-FI" sz="1200" noProof="1">
                <a:cs typeface="Arial"/>
              </a:rPr>
              <a:t>240h</a:t>
            </a:r>
            <a:br>
              <a:rPr lang="fi-FI" sz="1200" noProof="1">
                <a:cs typeface="Arial"/>
              </a:rPr>
            </a:br>
            <a:br>
              <a:rPr lang="fi-FI" sz="1200" noProof="1">
                <a:cs typeface="Arial"/>
              </a:rPr>
            </a:br>
            <a:r>
              <a:rPr lang="fi-FI" sz="1200" noProof="1">
                <a:cs typeface="Arial"/>
              </a:rPr>
              <a:t>Standard Level (SL) </a:t>
            </a:r>
            <a:br>
              <a:rPr lang="fi-FI" sz="1200" noProof="1">
                <a:cs typeface="Arial"/>
              </a:rPr>
            </a:br>
            <a:r>
              <a:rPr lang="fi-FI" sz="1200" noProof="1">
                <a:cs typeface="Arial"/>
              </a:rPr>
              <a:t>150h</a:t>
            </a:r>
            <a:endParaRPr lang="fi-FI" dirty="0">
              <a:cs typeface="Arial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endParaRPr lang="fi-FI" sz="1200" noProof="1">
              <a:cs typeface="Arial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fi-FI" sz="1200" b="1" noProof="1">
                <a:cs typeface="Arial"/>
              </a:rPr>
              <a:t>3 HL + 3 SL</a:t>
            </a: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fi-FI" sz="1200" noProof="1">
                <a:cs typeface="Arial"/>
              </a:rPr>
              <a:t>= väh. 3 HL ainetta</a:t>
            </a:r>
            <a:br>
              <a:rPr lang="fi-FI" sz="1200" noProof="1">
                <a:cs typeface="Arial"/>
              </a:rPr>
            </a:br>
            <a:r>
              <a:rPr lang="fi-FI" sz="1200" noProof="1">
                <a:cs typeface="Arial"/>
              </a:rPr>
              <a:t>(4 max)</a:t>
            </a:r>
          </a:p>
          <a:p>
            <a:pPr>
              <a:lnSpc>
                <a:spcPct val="95000"/>
              </a:lnSpc>
              <a:spcAft>
                <a:spcPts val="800"/>
              </a:spcAft>
            </a:pPr>
            <a:endParaRPr lang="fi-FI" sz="1200">
              <a:cs typeface="Arial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endParaRPr lang="fi-FI" sz="1200" noProof="1">
              <a:cs typeface="Arial"/>
            </a:endParaRPr>
          </a:p>
          <a:p>
            <a:pPr>
              <a:lnSpc>
                <a:spcPct val="95000"/>
              </a:lnSpc>
              <a:spcAft>
                <a:spcPts val="800"/>
              </a:spcAft>
            </a:pPr>
            <a:endParaRPr lang="fi-FI" sz="120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501F8-9755-9A97-40D7-B769E0580549}"/>
              </a:ext>
            </a:extLst>
          </p:cNvPr>
          <p:cNvSpPr txBox="1"/>
          <p:nvPr/>
        </p:nvSpPr>
        <p:spPr>
          <a:xfrm>
            <a:off x="2519005" y="6019832"/>
            <a:ext cx="881668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 b="1" dirty="0">
                <a:latin typeface="Arial"/>
                <a:cs typeface="Arial"/>
              </a:rPr>
              <a:t>Aikataulullisista syistä kaikki oppiainevalinnat eivät ehkä ole mahdollisia.</a:t>
            </a:r>
            <a:endParaRPr lang="fi-FI" sz="12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06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4068F-1EC7-4686-95C9-D75F00B4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55" y="295834"/>
            <a:ext cx="6510130" cy="486698"/>
          </a:xfrm>
        </p:spPr>
        <p:txBody>
          <a:bodyPr anchor="t">
            <a:normAutofit/>
          </a:bodyPr>
          <a:lstStyle/>
          <a:p>
            <a:r>
              <a:rPr lang="fi-FI" dirty="0" err="1"/>
              <a:t>Anttijussin</a:t>
            </a:r>
            <a:r>
              <a:rPr lang="fi-FI" dirty="0"/>
              <a:t>  työjärjestys, 3. jakso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80799D-74BF-82C7-12DD-5FE2CC176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408" y="965563"/>
            <a:ext cx="10808228" cy="5557670"/>
          </a:xfrm>
        </p:spPr>
      </p:pic>
    </p:spTree>
    <p:extLst>
      <p:ext uri="{BB962C8B-B14F-4D97-AF65-F5344CB8AC3E}">
        <p14:creationId xmlns:p14="http://schemas.microsoft.com/office/powerpoint/2010/main" val="200170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300702-B218-B947-A16A-5A974EEFA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8" y="1564482"/>
            <a:ext cx="5453157" cy="372903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400" dirty="0"/>
              <a:t>Tiivis IB-yhteisö ohjaa ja auttaa.</a:t>
            </a: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 dirty="0"/>
              <a:t>IB-lukiossa opiskelu on yhdessä tekemistä: analysoimista, keskustelua ja kokeilemista. 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Opiskelussa tieteellinen ja tutkiva ote.</a:t>
            </a:r>
            <a:endParaRPr lang="fi-FI" sz="2400" dirty="0">
              <a:cs typeface="Arial"/>
            </a:endParaRP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 dirty="0" err="1"/>
              <a:t>Creativity</a:t>
            </a:r>
            <a:r>
              <a:rPr lang="fi-FI" sz="2400" dirty="0"/>
              <a:t>-Activity-Service: opiskelija suunnittelee itse oman ohjelman.</a:t>
            </a:r>
            <a:endParaRPr lang="fi-FI" sz="2400">
              <a:cs typeface="Arial"/>
            </a:endParaRP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 dirty="0"/>
              <a:t>	</a:t>
            </a:r>
            <a:endParaRPr lang="fi-FI" sz="2400">
              <a:cs typeface="Arial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F777CC3-9331-0C46-AF7C-15B3C382F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5511364"/>
            <a:ext cx="1274679" cy="124899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F4945C1-6F53-4B59-A042-73D45D675C13}"/>
              </a:ext>
            </a:extLst>
          </p:cNvPr>
          <p:cNvSpPr txBox="1"/>
          <p:nvPr/>
        </p:nvSpPr>
        <p:spPr>
          <a:xfrm>
            <a:off x="6837028" y="310393"/>
            <a:ext cx="509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err="1">
                <a:solidFill>
                  <a:schemeClr val="bg1"/>
                </a:solidFill>
              </a:rPr>
              <a:t>Step</a:t>
            </a:r>
            <a:r>
              <a:rPr lang="fi-FI" sz="3600">
                <a:solidFill>
                  <a:schemeClr val="bg1"/>
                </a:solidFill>
              </a:rPr>
              <a:t> 3: </a:t>
            </a:r>
            <a:r>
              <a:rPr lang="fi-FI" sz="3600" err="1">
                <a:solidFill>
                  <a:schemeClr val="bg1"/>
                </a:solidFill>
              </a:rPr>
              <a:t>Build</a:t>
            </a:r>
            <a:r>
              <a:rPr lang="fi-FI" sz="3600">
                <a:solidFill>
                  <a:schemeClr val="bg1"/>
                </a:solidFill>
              </a:rPr>
              <a:t> a team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1A5E1D7B-3BFB-4D53-85AE-98077A9E6836}"/>
              </a:ext>
            </a:extLst>
          </p:cNvPr>
          <p:cNvSpPr txBox="1"/>
          <p:nvPr/>
        </p:nvSpPr>
        <p:spPr>
          <a:xfrm>
            <a:off x="6537410" y="525837"/>
            <a:ext cx="4464684" cy="86177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3200" b="1" err="1"/>
              <a:t>Step</a:t>
            </a:r>
            <a:r>
              <a:rPr lang="fi-FI" sz="3200" b="1"/>
              <a:t> 4 : </a:t>
            </a:r>
            <a:r>
              <a:rPr lang="fi-FI" sz="3200" b="1" err="1"/>
              <a:t>Build</a:t>
            </a:r>
            <a:r>
              <a:rPr lang="fi-FI" sz="3200" b="1"/>
              <a:t> a team! </a:t>
            </a:r>
            <a:endParaRPr lang="fi-FI" sz="3200" b="1">
              <a:cs typeface="Arial"/>
            </a:endParaRPr>
          </a:p>
          <a:p>
            <a:endParaRPr lang="fi-FI"/>
          </a:p>
        </p:txBody>
      </p:sp>
      <p:pic>
        <p:nvPicPr>
          <p:cNvPr id="20" name="Kuvan paikkamerkki 19">
            <a:extLst>
              <a:ext uri="{FF2B5EF4-FFF2-40B4-BE49-F238E27FC236}">
                <a16:creationId xmlns:a16="http://schemas.microsoft.com/office/drawing/2014/main" id="{0EF30C85-EDCD-8F48-9E38-85DF71F3BD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r="2557"/>
          <a:stretch>
            <a:fillRect/>
          </a:stretch>
        </p:blipFill>
        <p:spPr>
          <a:xfrm>
            <a:off x="5901373" y="1299258"/>
            <a:ext cx="6290627" cy="4259484"/>
          </a:xfrm>
        </p:spPr>
      </p:pic>
    </p:spTree>
    <p:extLst>
      <p:ext uri="{BB962C8B-B14F-4D97-AF65-F5344CB8AC3E}">
        <p14:creationId xmlns:p14="http://schemas.microsoft.com/office/powerpoint/2010/main" val="266255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300702-B218-B947-A16A-5A974EEFA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798" y="1367015"/>
            <a:ext cx="5453157" cy="412830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400" dirty="0"/>
              <a:t>IB-opiskelijat osallistuvat lukioperinteisiin kuten vanhojentansseihin ja penkkareihin.</a:t>
            </a: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 dirty="0"/>
              <a:t>Lisäksi on IB-lukion omia tapahtumia.</a:t>
            </a:r>
            <a:endParaRPr lang="fi-FI" sz="2400" dirty="0">
              <a:cs typeface="Arial"/>
            </a:endParaRP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 dirty="0"/>
              <a:t>IB-opiskelijat ovat perustaneet kouluun erilaisia kerhoja/clubeja, jotka toimivat koulussa ja vapaa-ajalla.</a:t>
            </a:r>
            <a:endParaRPr lang="fi-FI" sz="2400" dirty="0">
              <a:cs typeface="Arial"/>
            </a:endParaRP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 dirty="0"/>
              <a:t>	</a:t>
            </a:r>
            <a:endParaRPr lang="fi-FI" sz="2400" dirty="0">
              <a:cs typeface="Arial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F777CC3-9331-0C46-AF7C-15B3C382F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5511364"/>
            <a:ext cx="1274679" cy="124899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F4945C1-6F53-4B59-A042-73D45D675C13}"/>
              </a:ext>
            </a:extLst>
          </p:cNvPr>
          <p:cNvSpPr txBox="1"/>
          <p:nvPr/>
        </p:nvSpPr>
        <p:spPr>
          <a:xfrm>
            <a:off x="6837028" y="310393"/>
            <a:ext cx="5099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err="1">
                <a:solidFill>
                  <a:schemeClr val="bg1"/>
                </a:solidFill>
              </a:rPr>
              <a:t>Step</a:t>
            </a:r>
            <a:r>
              <a:rPr lang="fi-FI" sz="3600">
                <a:solidFill>
                  <a:schemeClr val="bg1"/>
                </a:solidFill>
              </a:rPr>
              <a:t> 5: Reach to </a:t>
            </a:r>
            <a:r>
              <a:rPr lang="fi-FI" sz="3600" err="1">
                <a:solidFill>
                  <a:schemeClr val="bg1"/>
                </a:solidFill>
              </a:rPr>
              <a:t>the</a:t>
            </a:r>
            <a:r>
              <a:rPr lang="fi-FI" sz="3600">
                <a:solidFill>
                  <a:schemeClr val="bg1"/>
                </a:solidFill>
              </a:rPr>
              <a:t> top</a:t>
            </a:r>
          </a:p>
        </p:txBody>
      </p:sp>
      <p:pic>
        <p:nvPicPr>
          <p:cNvPr id="14" name="Kuvan paikkamerkki 13">
            <a:extLst>
              <a:ext uri="{FF2B5EF4-FFF2-40B4-BE49-F238E27FC236}">
                <a16:creationId xmlns:a16="http://schemas.microsoft.com/office/drawing/2014/main" id="{3D61A39A-1BFA-CF46-8C72-F2BBECE1DD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4807"/>
          <a:stretch>
            <a:fillRect/>
          </a:stretch>
        </p:blipFill>
        <p:spPr>
          <a:xfrm>
            <a:off x="5867800" y="1096701"/>
            <a:ext cx="6324200" cy="4664597"/>
          </a:xfr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28FCC5BB-AEA0-46B4-97D8-72E18686744F}"/>
              </a:ext>
            </a:extLst>
          </p:cNvPr>
          <p:cNvSpPr/>
          <p:nvPr/>
        </p:nvSpPr>
        <p:spPr>
          <a:xfrm>
            <a:off x="7806345" y="1116007"/>
            <a:ext cx="425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err="1"/>
              <a:t>Step</a:t>
            </a:r>
            <a:r>
              <a:rPr lang="fi-FI" sz="3200" b="1"/>
              <a:t> 5: </a:t>
            </a:r>
            <a:r>
              <a:rPr lang="fi-FI" sz="3200" b="1" err="1"/>
              <a:t>Get</a:t>
            </a:r>
            <a:r>
              <a:rPr lang="fi-FI" sz="3200" b="1"/>
              <a:t> </a:t>
            </a:r>
            <a:r>
              <a:rPr lang="fi-FI" sz="3200" b="1" err="1"/>
              <a:t>involved</a:t>
            </a:r>
            <a:r>
              <a:rPr lang="fi-FI" sz="3200" b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893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300702-B218-B947-A16A-5A974EEFA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8" y="2172204"/>
            <a:ext cx="5453157" cy="251359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400" dirty="0"/>
              <a:t>Päättöarvosanat muodostuvat useasta osasta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 err="1"/>
              <a:t>IB:n</a:t>
            </a:r>
            <a:r>
              <a:rPr lang="fi-FI" sz="2400" dirty="0"/>
              <a:t> ylioppilaskokeet (</a:t>
            </a:r>
            <a:r>
              <a:rPr lang="fi-FI" sz="2400" dirty="0" err="1"/>
              <a:t>final</a:t>
            </a:r>
            <a:r>
              <a:rPr lang="fi-FI" sz="2400" dirty="0"/>
              <a:t> </a:t>
            </a:r>
            <a:r>
              <a:rPr lang="fi-FI" sz="2400" dirty="0" err="1"/>
              <a:t>exams</a:t>
            </a:r>
            <a:r>
              <a:rPr lang="fi-FI" sz="2400" dirty="0"/>
              <a:t>)</a:t>
            </a:r>
            <a:endParaRPr lang="fi-FI" sz="2400" dirty="0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/>
              <a:t>Opintojen aikana tehdyt 	tehtävät kuten tutkielmat, esseet, portfoliot, suulliset kokeet</a:t>
            </a:r>
            <a:endParaRPr lang="fi-FI" sz="2400" dirty="0">
              <a:cs typeface="Arial"/>
            </a:endParaRP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 dirty="0"/>
              <a:t>	</a:t>
            </a:r>
            <a:endParaRPr lang="fi-FI" sz="2400" dirty="0">
              <a:cs typeface="Arial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F777CC3-9331-0C46-AF7C-15B3C382F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5511364"/>
            <a:ext cx="1274679" cy="124899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F4945C1-6F53-4B59-A042-73D45D675C13}"/>
              </a:ext>
            </a:extLst>
          </p:cNvPr>
          <p:cNvSpPr txBox="1"/>
          <p:nvPr/>
        </p:nvSpPr>
        <p:spPr>
          <a:xfrm>
            <a:off x="6837028" y="310393"/>
            <a:ext cx="5099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err="1">
                <a:solidFill>
                  <a:schemeClr val="bg1"/>
                </a:solidFill>
              </a:rPr>
              <a:t>Step</a:t>
            </a:r>
            <a:r>
              <a:rPr lang="fi-FI" sz="3600">
                <a:solidFill>
                  <a:schemeClr val="bg1"/>
                </a:solidFill>
              </a:rPr>
              <a:t> 5: Reach to </a:t>
            </a:r>
            <a:r>
              <a:rPr lang="fi-FI" sz="3600" err="1">
                <a:solidFill>
                  <a:schemeClr val="bg1"/>
                </a:solidFill>
              </a:rPr>
              <a:t>the</a:t>
            </a:r>
            <a:r>
              <a:rPr lang="fi-FI" sz="3600">
                <a:solidFill>
                  <a:schemeClr val="bg1"/>
                </a:solidFill>
              </a:rPr>
              <a:t> top</a:t>
            </a:r>
          </a:p>
        </p:txBody>
      </p:sp>
      <p:pic>
        <p:nvPicPr>
          <p:cNvPr id="13" name="Kuva 13" descr="Kuva, joka sisältää kohteen ulko, mies, vesi, ruoho&#10;&#10;Kuvaus luotu automaattisesti">
            <a:extLst>
              <a:ext uri="{FF2B5EF4-FFF2-40B4-BE49-F238E27FC236}">
                <a16:creationId xmlns:a16="http://schemas.microsoft.com/office/drawing/2014/main" id="{35765530-5EB2-4EF9-ACA9-5D4DA79E38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6684" r="16684"/>
          <a:stretch/>
        </p:blipFill>
        <p:spPr>
          <a:xfrm>
            <a:off x="6093883" y="-31750"/>
            <a:ext cx="6092825" cy="6858000"/>
          </a:xfr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28FCC5BB-AEA0-46B4-97D8-72E18686744F}"/>
              </a:ext>
            </a:extLst>
          </p:cNvPr>
          <p:cNvSpPr/>
          <p:nvPr/>
        </p:nvSpPr>
        <p:spPr>
          <a:xfrm>
            <a:off x="7107693" y="744941"/>
            <a:ext cx="4871847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i-FI" sz="3200" b="1" err="1"/>
              <a:t>Step</a:t>
            </a:r>
            <a:r>
              <a:rPr lang="fi-FI" sz="3200" b="1"/>
              <a:t> 6: Reach to </a:t>
            </a:r>
            <a:r>
              <a:rPr lang="fi-FI" sz="3200" b="1" err="1"/>
              <a:t>the</a:t>
            </a:r>
            <a:r>
              <a:rPr lang="fi-FI" sz="3200" b="1"/>
              <a:t> top</a:t>
            </a:r>
            <a:endParaRPr lang="fi-FI" sz="32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39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300702-B218-B947-A16A-5A974EEFA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8" y="2890335"/>
            <a:ext cx="5453157" cy="107108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400"/>
              <a:t>IB-ylioppilaatkin painavat päähänsä ylioppilaslakin juhliessaan valmistumistaan.</a:t>
            </a:r>
            <a:endParaRPr lang="fi-FI" sz="2400">
              <a:cs typeface="Arial"/>
            </a:endParaRP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/>
              <a:t>	</a:t>
            </a:r>
            <a:endParaRPr lang="fi-FI" sz="2400">
              <a:cs typeface="Arial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F777CC3-9331-0C46-AF7C-15B3C382F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5511364"/>
            <a:ext cx="1274679" cy="124899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F4945C1-6F53-4B59-A042-73D45D675C13}"/>
              </a:ext>
            </a:extLst>
          </p:cNvPr>
          <p:cNvSpPr txBox="1"/>
          <p:nvPr/>
        </p:nvSpPr>
        <p:spPr>
          <a:xfrm>
            <a:off x="6837028" y="310393"/>
            <a:ext cx="509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err="1">
                <a:solidFill>
                  <a:schemeClr val="bg1"/>
                </a:solidFill>
              </a:rPr>
              <a:t>Step</a:t>
            </a:r>
            <a:r>
              <a:rPr lang="fi-FI" sz="3600">
                <a:solidFill>
                  <a:schemeClr val="bg1"/>
                </a:solidFill>
              </a:rPr>
              <a:t> 6: </a:t>
            </a:r>
            <a:r>
              <a:rPr lang="fi-FI" sz="3600" err="1">
                <a:solidFill>
                  <a:schemeClr val="bg1"/>
                </a:solidFill>
              </a:rPr>
              <a:t>You</a:t>
            </a:r>
            <a:r>
              <a:rPr lang="fi-FI" sz="3600">
                <a:solidFill>
                  <a:schemeClr val="bg1"/>
                </a:solidFill>
              </a:rPr>
              <a:t> made it!</a:t>
            </a:r>
          </a:p>
        </p:txBody>
      </p:sp>
      <p:pic>
        <p:nvPicPr>
          <p:cNvPr id="8" name="Kuvan paikkamerkki 7" descr="Kuva, joka sisältää kohteen henkilö, sisä, mies, istuminen&#10;&#10;Kuvaus luotu automaattisesti">
            <a:extLst>
              <a:ext uri="{FF2B5EF4-FFF2-40B4-BE49-F238E27FC236}">
                <a16:creationId xmlns:a16="http://schemas.microsoft.com/office/drawing/2014/main" id="{10324C02-54CB-40BA-A5C5-C26BCC1FB1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1" b="14891"/>
          <a:stretch>
            <a:fillRect/>
          </a:stretch>
        </p:blipFill>
        <p:spPr>
          <a:xfrm>
            <a:off x="6096000" y="0"/>
            <a:ext cx="6092825" cy="6858000"/>
          </a:xfr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B87598F6-CA2F-4003-B274-6914A5788398}"/>
              </a:ext>
            </a:extLst>
          </p:cNvPr>
          <p:cNvSpPr/>
          <p:nvPr/>
        </p:nvSpPr>
        <p:spPr>
          <a:xfrm>
            <a:off x="7946481" y="1915155"/>
            <a:ext cx="4199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err="1">
                <a:solidFill>
                  <a:schemeClr val="bg1"/>
                </a:solidFill>
              </a:rPr>
              <a:t>Step</a:t>
            </a:r>
            <a:r>
              <a:rPr lang="fi-FI" sz="3200" b="1">
                <a:solidFill>
                  <a:schemeClr val="bg1"/>
                </a:solidFill>
              </a:rPr>
              <a:t> 7: </a:t>
            </a:r>
            <a:r>
              <a:rPr lang="fi-FI" sz="3200" b="1" err="1">
                <a:solidFill>
                  <a:schemeClr val="bg1"/>
                </a:solidFill>
              </a:rPr>
              <a:t>You</a:t>
            </a:r>
            <a:r>
              <a:rPr lang="fi-FI" sz="3200" b="1">
                <a:solidFill>
                  <a:schemeClr val="bg1"/>
                </a:solidFill>
              </a:rPr>
              <a:t> made it! </a:t>
            </a:r>
          </a:p>
        </p:txBody>
      </p:sp>
    </p:spTree>
    <p:extLst>
      <p:ext uri="{BB962C8B-B14F-4D97-AF65-F5344CB8AC3E}">
        <p14:creationId xmlns:p14="http://schemas.microsoft.com/office/powerpoint/2010/main" val="934127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1B40B2-CE92-41F5-A587-61F773DB7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dirty="0">
                <a:ea typeface="+mj-lt"/>
                <a:cs typeface="+mj-lt"/>
              </a:rPr>
              <a:t>The IB-experience</a:t>
            </a:r>
            <a:endParaRPr lang="fi-FI" b="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444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F11F20-364D-464A-8AB9-00C20776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IB ja </a:t>
            </a:r>
            <a:r>
              <a:rPr lang="en-US" err="1"/>
              <a:t>Jatko-opinnot</a:t>
            </a:r>
            <a:endParaRPr lang="en-US">
              <a:cs typeface="Calibri Light" panose="020F0302020204030204"/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01B896EE-045B-413D-A241-848708977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551944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0164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0E2354D-C057-4477-A59E-8D1508DAE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099" y="673100"/>
            <a:ext cx="5453157" cy="59436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4000" dirty="0"/>
              <a:t>HAKU IB-linjalle 2024</a:t>
            </a:r>
          </a:p>
          <a:p>
            <a:pPr marL="0" indent="0">
              <a:buNone/>
            </a:pPr>
            <a:endParaRPr lang="fi-FI" sz="1050" dirty="0"/>
          </a:p>
          <a:p>
            <a:pPr marL="0" indent="0">
              <a:buNone/>
            </a:pPr>
            <a:r>
              <a:rPr lang="fi-FI" sz="2400" dirty="0"/>
              <a:t>YHTEISHAKU 20.2.-19.3.2024</a:t>
            </a:r>
            <a:endParaRPr lang="fi-FI" sz="2400" dirty="0">
              <a:cs typeface="Arial"/>
            </a:endParaRPr>
          </a:p>
          <a:p>
            <a:pPr>
              <a:buFontTx/>
              <a:buChar char="-"/>
            </a:pPr>
            <a:r>
              <a:rPr lang="fi-FI" sz="1800" dirty="0"/>
              <a:t>Valinta tapahtuu lukuaineiden keskiarvon perusteella (</a:t>
            </a:r>
            <a:r>
              <a:rPr lang="fi-FI" sz="1800" dirty="0" err="1"/>
              <a:t>väh</a:t>
            </a:r>
            <a:r>
              <a:rPr lang="fi-FI" sz="1800" dirty="0"/>
              <a:t>. 8,0)</a:t>
            </a:r>
          </a:p>
          <a:p>
            <a:pPr>
              <a:buFontTx/>
              <a:buChar char="-"/>
            </a:pPr>
            <a:r>
              <a:rPr lang="fi-FI" sz="1800" dirty="0"/>
              <a:t>Haun yhteydessä täytetään ainevalintalomake (pääosin sama kuin lukioiden yleislinjoille) </a:t>
            </a:r>
            <a:br>
              <a:rPr lang="fi-FI" sz="1800" dirty="0"/>
            </a:br>
            <a:r>
              <a:rPr lang="fi-FI" sz="1800" err="1"/>
              <a:t>PreDP</a:t>
            </a:r>
            <a:r>
              <a:rPr lang="fi-FI" sz="1800" dirty="0"/>
              <a:t> –vuoden opintojen alustavaa suunnittelua varten </a:t>
            </a:r>
          </a:p>
          <a:p>
            <a:pPr>
              <a:buFontTx/>
              <a:buChar char="-"/>
            </a:pPr>
            <a:r>
              <a:rPr lang="fi-FI" sz="1800" dirty="0">
                <a:cs typeface="Arial"/>
              </a:rPr>
              <a:t>=&gt; </a:t>
            </a:r>
            <a:r>
              <a:rPr lang="fi-FI" sz="1800" dirty="0" err="1">
                <a:cs typeface="Arial"/>
              </a:rPr>
              <a:t>Pre</a:t>
            </a:r>
            <a:r>
              <a:rPr lang="fi-FI" sz="1800" dirty="0">
                <a:cs typeface="Arial"/>
              </a:rPr>
              <a:t>-vuoden alussa ja </a:t>
            </a:r>
            <a:r>
              <a:rPr lang="fi-FI" sz="1800" dirty="0" err="1">
                <a:cs typeface="Arial"/>
              </a:rPr>
              <a:t>Pre</a:t>
            </a:r>
            <a:r>
              <a:rPr lang="fi-FI" sz="1800" dirty="0">
                <a:cs typeface="Arial"/>
              </a:rPr>
              <a:t>-vuoden aikana valintojen muokkaus</a:t>
            </a:r>
          </a:p>
          <a:p>
            <a:pPr>
              <a:buFontTx/>
              <a:buChar char="-"/>
            </a:pPr>
            <a:r>
              <a:rPr lang="fi-FI" sz="1800" dirty="0"/>
              <a:t>IB oppiaineet valitaan vasta ensimmäisen opiskeluvuoden keväällä</a:t>
            </a:r>
          </a:p>
          <a:p>
            <a:pPr>
              <a:buFontTx/>
              <a:buChar char="-"/>
            </a:pPr>
            <a:r>
              <a:rPr lang="fi-FI" sz="1800" dirty="0"/>
              <a:t>Jos ei ole suomalaista peruskoulun päättötodistusta -&gt; harkinnanvarainen haku</a:t>
            </a:r>
            <a:endParaRPr lang="fi-FI" sz="1800" dirty="0">
              <a:cs typeface="Arial"/>
            </a:endParaRPr>
          </a:p>
          <a:p>
            <a:pPr marL="0" indent="0">
              <a:buNone/>
            </a:pPr>
            <a:endParaRPr lang="fi-FI" sz="1800" dirty="0">
              <a:solidFill>
                <a:srgbClr val="FF0000"/>
              </a:solidFill>
              <a:cs typeface="Arial" panose="020B0604020202020204"/>
            </a:endParaRPr>
          </a:p>
          <a:p>
            <a:pPr marL="0" indent="0">
              <a:buNone/>
            </a:pPr>
            <a:r>
              <a:rPr lang="fi-FI" sz="1800" dirty="0"/>
              <a:t>Lisätietoa: </a:t>
            </a:r>
            <a:r>
              <a:rPr lang="fi-FI" sz="1800" dirty="0">
                <a:solidFill>
                  <a:srgbClr val="FFFFFF"/>
                </a:solidFill>
              </a:rPr>
              <a:t> </a:t>
            </a:r>
            <a:br>
              <a:rPr lang="fi-FI" sz="1800" dirty="0">
                <a:ea typeface="+mn-lt"/>
                <a:cs typeface="+mn-lt"/>
              </a:rPr>
            </a:br>
            <a:r>
              <a:rPr lang="fi-FI" sz="1800" dirty="0">
                <a:ea typeface="+mn-lt"/>
                <a:cs typeface="+mn-lt"/>
                <a:hlinkClick r:id="rId3"/>
              </a:rPr>
              <a:t>www.gradia.fi/jyvaskylan-lyseon-lukio-ib-linja/l16690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155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384337-2E79-9149-BEEE-42A5A84C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000" y="1134320"/>
            <a:ext cx="8098895" cy="5042644"/>
          </a:xfrm>
        </p:spPr>
        <p:txBody>
          <a:bodyPr/>
          <a:lstStyle/>
          <a:p>
            <a:pPr marL="0" indent="0">
              <a:buNone/>
            </a:pPr>
            <a:r>
              <a:rPr lang="fi-FI" sz="2800"/>
              <a:t>”I </a:t>
            </a:r>
            <a:r>
              <a:rPr lang="fi-FI" sz="2800" err="1"/>
              <a:t>want</a:t>
            </a:r>
            <a:r>
              <a:rPr lang="fi-FI" sz="2800"/>
              <a:t> to </a:t>
            </a:r>
            <a:r>
              <a:rPr lang="fi-FI" sz="2800" err="1"/>
              <a:t>keep</a:t>
            </a:r>
            <a:r>
              <a:rPr lang="fi-FI" sz="2800"/>
              <a:t> my </a:t>
            </a:r>
            <a:r>
              <a:rPr lang="fi-FI" sz="2800" err="1"/>
              <a:t>greetings</a:t>
            </a:r>
            <a:r>
              <a:rPr lang="fi-FI" sz="2800"/>
              <a:t> </a:t>
            </a:r>
            <a:r>
              <a:rPr lang="fi-FI" sz="2800" err="1"/>
              <a:t>brief</a:t>
            </a:r>
            <a:r>
              <a:rPr lang="fi-FI" sz="2800"/>
              <a:t> and </a:t>
            </a:r>
            <a:r>
              <a:rPr lang="fi-FI" sz="2800" err="1"/>
              <a:t>tell</a:t>
            </a:r>
            <a:r>
              <a:rPr lang="fi-FI" sz="2800"/>
              <a:t> </a:t>
            </a:r>
            <a:r>
              <a:rPr lang="fi-FI" sz="2800" err="1"/>
              <a:t>you</a:t>
            </a:r>
            <a:r>
              <a:rPr lang="fi-FI" sz="2800"/>
              <a:t> </a:t>
            </a:r>
            <a:r>
              <a:rPr lang="fi-FI" sz="2800" err="1"/>
              <a:t>how</a:t>
            </a:r>
            <a:r>
              <a:rPr lang="fi-FI" sz="2800"/>
              <a:t> I </a:t>
            </a:r>
            <a:r>
              <a:rPr lang="fi-FI" sz="2800" err="1"/>
              <a:t>have</a:t>
            </a:r>
            <a:r>
              <a:rPr lang="fi-FI" sz="2800"/>
              <a:t> </a:t>
            </a:r>
            <a:r>
              <a:rPr lang="fi-FI" sz="2800" err="1"/>
              <a:t>found</a:t>
            </a:r>
            <a:r>
              <a:rPr lang="fi-FI" sz="2800"/>
              <a:t> </a:t>
            </a:r>
            <a:r>
              <a:rPr lang="fi-FI" sz="2800" err="1"/>
              <a:t>myself</a:t>
            </a:r>
            <a:r>
              <a:rPr lang="fi-FI" sz="2800"/>
              <a:t> </a:t>
            </a:r>
            <a:r>
              <a:rPr lang="fi-FI" sz="2800" err="1"/>
              <a:t>benefiting</a:t>
            </a:r>
            <a:r>
              <a:rPr lang="fi-FI" sz="2800"/>
              <a:t> </a:t>
            </a:r>
            <a:r>
              <a:rPr lang="fi-FI" sz="2800" err="1"/>
              <a:t>from</a:t>
            </a:r>
            <a:r>
              <a:rPr lang="fi-FI" sz="2800"/>
              <a:t> </a:t>
            </a:r>
            <a:r>
              <a:rPr lang="fi-FI" sz="2800" err="1"/>
              <a:t>being</a:t>
            </a:r>
            <a:r>
              <a:rPr lang="fi-FI" sz="2800"/>
              <a:t> an IB </a:t>
            </a:r>
            <a:r>
              <a:rPr lang="fi-FI" sz="2800" err="1"/>
              <a:t>graduate</a:t>
            </a:r>
            <a:r>
              <a:rPr lang="fi-FI" sz="2800"/>
              <a:t>. And </a:t>
            </a:r>
            <a:r>
              <a:rPr lang="fi-FI" sz="2800" err="1"/>
              <a:t>trust</a:t>
            </a:r>
            <a:r>
              <a:rPr lang="fi-FI" sz="2800"/>
              <a:t> me, </a:t>
            </a:r>
            <a:r>
              <a:rPr lang="fi-FI" sz="2800" err="1"/>
              <a:t>the</a:t>
            </a:r>
            <a:r>
              <a:rPr lang="fi-FI" sz="2800"/>
              <a:t> </a:t>
            </a:r>
            <a:r>
              <a:rPr lang="fi-FI" sz="2800" err="1"/>
              <a:t>benefits</a:t>
            </a:r>
            <a:r>
              <a:rPr lang="fi-FI" sz="2800"/>
              <a:t> </a:t>
            </a:r>
            <a:r>
              <a:rPr lang="fi-FI" sz="2800" err="1"/>
              <a:t>are</a:t>
            </a:r>
            <a:r>
              <a:rPr lang="fi-FI" sz="2800"/>
              <a:t> </a:t>
            </a:r>
            <a:r>
              <a:rPr lang="fi-FI" sz="2800" err="1"/>
              <a:t>plenty</a:t>
            </a:r>
            <a:r>
              <a:rPr lang="fi-FI" sz="2800"/>
              <a:t>. </a:t>
            </a:r>
            <a:r>
              <a:rPr lang="fi-FI" sz="2800" err="1"/>
              <a:t>What</a:t>
            </a:r>
            <a:r>
              <a:rPr lang="fi-FI" sz="2800"/>
              <a:t> </a:t>
            </a:r>
            <a:r>
              <a:rPr lang="fi-FI" sz="2800" err="1"/>
              <a:t>I've</a:t>
            </a:r>
            <a:r>
              <a:rPr lang="fi-FI" sz="2800"/>
              <a:t> </a:t>
            </a:r>
            <a:r>
              <a:rPr lang="fi-FI" sz="2800" err="1"/>
              <a:t>noticed</a:t>
            </a:r>
            <a:r>
              <a:rPr lang="fi-FI" sz="2800"/>
              <a:t> </a:t>
            </a:r>
            <a:r>
              <a:rPr lang="fi-FI" sz="2800" err="1"/>
              <a:t>here</a:t>
            </a:r>
            <a:r>
              <a:rPr lang="fi-FI" sz="2800"/>
              <a:t> (</a:t>
            </a:r>
            <a:r>
              <a:rPr lang="fi-FI" sz="2800" i="1" err="1"/>
              <a:t>University</a:t>
            </a:r>
            <a:r>
              <a:rPr lang="fi-FI" sz="2800" i="1"/>
              <a:t> of Aberdeen, UK</a:t>
            </a:r>
            <a:r>
              <a:rPr lang="fi-FI" sz="2800"/>
              <a:t>) is </a:t>
            </a:r>
            <a:r>
              <a:rPr lang="fi-FI" sz="2800" err="1"/>
              <a:t>that</a:t>
            </a:r>
            <a:r>
              <a:rPr lang="fi-FI" sz="2800"/>
              <a:t> IB </a:t>
            </a:r>
            <a:r>
              <a:rPr lang="fi-FI" sz="2800" err="1"/>
              <a:t>students</a:t>
            </a:r>
            <a:r>
              <a:rPr lang="fi-FI" sz="2800"/>
              <a:t> </a:t>
            </a:r>
            <a:r>
              <a:rPr lang="fi-FI" sz="2800" err="1"/>
              <a:t>have</a:t>
            </a:r>
            <a:r>
              <a:rPr lang="fi-FI" sz="2800"/>
              <a:t> </a:t>
            </a:r>
            <a:r>
              <a:rPr lang="fi-FI" sz="2800" err="1"/>
              <a:t>academic</a:t>
            </a:r>
            <a:r>
              <a:rPr lang="fi-FI" sz="2800"/>
              <a:t> </a:t>
            </a:r>
            <a:r>
              <a:rPr lang="fi-FI" sz="2800" err="1"/>
              <a:t>skills</a:t>
            </a:r>
            <a:r>
              <a:rPr lang="fi-FI" sz="2800"/>
              <a:t> </a:t>
            </a:r>
            <a:r>
              <a:rPr lang="fi-FI" sz="2800" err="1"/>
              <a:t>that</a:t>
            </a:r>
            <a:r>
              <a:rPr lang="fi-FI" sz="2800"/>
              <a:t> </a:t>
            </a:r>
            <a:r>
              <a:rPr lang="fi-FI" sz="2800" err="1"/>
              <a:t>other</a:t>
            </a:r>
            <a:r>
              <a:rPr lang="fi-FI" sz="2800"/>
              <a:t> </a:t>
            </a:r>
            <a:r>
              <a:rPr lang="fi-FI" sz="2800" err="1"/>
              <a:t>students</a:t>
            </a:r>
            <a:r>
              <a:rPr lang="fi-FI" sz="2800"/>
              <a:t> </a:t>
            </a:r>
            <a:r>
              <a:rPr lang="fi-FI" sz="2800" err="1"/>
              <a:t>even</a:t>
            </a:r>
            <a:r>
              <a:rPr lang="fi-FI" sz="2800"/>
              <a:t> at a </a:t>
            </a:r>
            <a:r>
              <a:rPr lang="fi-FI" sz="2800" err="1"/>
              <a:t>university</a:t>
            </a:r>
            <a:r>
              <a:rPr lang="fi-FI" sz="2800"/>
              <a:t> </a:t>
            </a:r>
            <a:r>
              <a:rPr lang="fi-FI" sz="2800" err="1"/>
              <a:t>level</a:t>
            </a:r>
            <a:r>
              <a:rPr lang="fi-FI" sz="2800"/>
              <a:t> </a:t>
            </a:r>
            <a:r>
              <a:rPr lang="fi-FI" sz="2800" err="1"/>
              <a:t>seem</a:t>
            </a:r>
            <a:r>
              <a:rPr lang="fi-FI" sz="2800"/>
              <a:t> to </a:t>
            </a:r>
            <a:r>
              <a:rPr lang="fi-FI" sz="2800" err="1"/>
              <a:t>lack</a:t>
            </a:r>
            <a:r>
              <a:rPr lang="fi-FI" sz="2800"/>
              <a:t>. </a:t>
            </a:r>
            <a:r>
              <a:rPr lang="fi-FI" sz="2800" err="1"/>
              <a:t>Especially</a:t>
            </a:r>
            <a:r>
              <a:rPr lang="fi-FI" sz="2800"/>
              <a:t> in </a:t>
            </a:r>
            <a:r>
              <a:rPr lang="fi-FI" sz="2800" err="1"/>
              <a:t>the</a:t>
            </a:r>
            <a:r>
              <a:rPr lang="fi-FI" sz="2800"/>
              <a:t> </a:t>
            </a:r>
            <a:r>
              <a:rPr lang="fi-FI" sz="2800" err="1"/>
              <a:t>fields</a:t>
            </a:r>
            <a:r>
              <a:rPr lang="fi-FI" sz="2800"/>
              <a:t> of </a:t>
            </a:r>
            <a:r>
              <a:rPr lang="fi-FI" sz="2800" err="1"/>
              <a:t>critical</a:t>
            </a:r>
            <a:r>
              <a:rPr lang="fi-FI" sz="2800"/>
              <a:t> </a:t>
            </a:r>
            <a:r>
              <a:rPr lang="fi-FI" sz="2800" err="1"/>
              <a:t>thinking</a:t>
            </a:r>
            <a:r>
              <a:rPr lang="fi-FI" sz="2800"/>
              <a:t>, </a:t>
            </a:r>
            <a:r>
              <a:rPr lang="fi-FI" sz="2800" err="1"/>
              <a:t>essay</a:t>
            </a:r>
            <a:r>
              <a:rPr lang="fi-FI" sz="2800"/>
              <a:t> </a:t>
            </a:r>
            <a:r>
              <a:rPr lang="fi-FI" sz="2800" err="1"/>
              <a:t>writing</a:t>
            </a:r>
            <a:r>
              <a:rPr lang="fi-FI" sz="2800"/>
              <a:t> and </a:t>
            </a:r>
            <a:r>
              <a:rPr lang="fi-FI" sz="2800" err="1"/>
              <a:t>exam</a:t>
            </a:r>
            <a:r>
              <a:rPr lang="fi-FI" sz="2800"/>
              <a:t> </a:t>
            </a:r>
            <a:r>
              <a:rPr lang="fi-FI" sz="2800" err="1"/>
              <a:t>preparation</a:t>
            </a:r>
            <a:r>
              <a:rPr lang="fi-FI" sz="2800"/>
              <a:t>, </a:t>
            </a:r>
            <a:r>
              <a:rPr lang="fi-FI" sz="2800" err="1"/>
              <a:t>it’s</a:t>
            </a:r>
            <a:r>
              <a:rPr lang="fi-FI" sz="2800"/>
              <a:t> </a:t>
            </a:r>
            <a:r>
              <a:rPr lang="fi-FI" sz="2800" err="1"/>
              <a:t>easy</a:t>
            </a:r>
            <a:r>
              <a:rPr lang="fi-FI" sz="2800"/>
              <a:t> to </a:t>
            </a:r>
            <a:r>
              <a:rPr lang="fi-FI" sz="2800" err="1"/>
              <a:t>spot</a:t>
            </a:r>
            <a:r>
              <a:rPr lang="fi-FI" sz="2800"/>
              <a:t> an IB </a:t>
            </a:r>
            <a:r>
              <a:rPr lang="fi-FI" sz="2800" err="1"/>
              <a:t>student</a:t>
            </a:r>
            <a:r>
              <a:rPr lang="fi-FI" sz="2800"/>
              <a:t> </a:t>
            </a:r>
            <a:r>
              <a:rPr lang="fi-FI" sz="2800" err="1"/>
              <a:t>from</a:t>
            </a:r>
            <a:r>
              <a:rPr lang="fi-FI" sz="2800"/>
              <a:t> </a:t>
            </a:r>
            <a:r>
              <a:rPr lang="fi-FI" sz="2800" err="1"/>
              <a:t>these</a:t>
            </a:r>
            <a:r>
              <a:rPr lang="fi-FI" sz="2800"/>
              <a:t> </a:t>
            </a:r>
            <a:r>
              <a:rPr lang="fi-FI" sz="2800" err="1"/>
              <a:t>things</a:t>
            </a:r>
            <a:r>
              <a:rPr lang="fi-FI" sz="2800"/>
              <a:t>.”</a:t>
            </a:r>
          </a:p>
          <a:p>
            <a:pPr marL="0" indent="0">
              <a:buNone/>
            </a:pPr>
            <a:endParaRPr lang="fi-FI" sz="2800"/>
          </a:p>
          <a:p>
            <a:pPr marL="0" indent="0">
              <a:buNone/>
            </a:pPr>
            <a:r>
              <a:rPr lang="fi-FI" sz="2800"/>
              <a:t>Julius, </a:t>
            </a:r>
            <a:r>
              <a:rPr lang="fi-FI" sz="2800" err="1"/>
              <a:t>Lyseo’s</a:t>
            </a:r>
            <a:r>
              <a:rPr lang="fi-FI" sz="2800"/>
              <a:t> IB alumni</a:t>
            </a:r>
          </a:p>
          <a:p>
            <a:pPr marL="0" indent="0">
              <a:buNone/>
            </a:pP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D73D6EA-83A8-5E44-8904-258E053FD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8" y="1556426"/>
            <a:ext cx="2084863" cy="20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1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7EF05C-3ED7-47B6-B52B-0A41F1C7A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374" y="2282654"/>
            <a:ext cx="11647252" cy="1310870"/>
          </a:xfrm>
        </p:spPr>
        <p:txBody>
          <a:bodyPr/>
          <a:lstStyle/>
          <a:p>
            <a:r>
              <a:rPr lang="fi-FI"/>
              <a:t>IB </a:t>
            </a:r>
            <a:r>
              <a:rPr lang="fi-FI" err="1"/>
              <a:t>Diploma</a:t>
            </a:r>
            <a:r>
              <a:rPr lang="fi-FI"/>
              <a:t> </a:t>
            </a:r>
            <a:r>
              <a:rPr lang="fi-FI" err="1"/>
              <a:t>programme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D603D5-9E66-4B2D-9E7E-FBB7382C4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968" y="3740892"/>
            <a:ext cx="11192821" cy="149077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3600" dirty="0"/>
              <a:t>Hakijan ilta 18.1.2024</a:t>
            </a:r>
          </a:p>
          <a:p>
            <a:endParaRPr lang="fi-FI" dirty="0"/>
          </a:p>
          <a:p>
            <a:r>
              <a:rPr lang="fi-FI" dirty="0"/>
              <a:t>Emmi Seppälä &amp; </a:t>
            </a:r>
            <a:r>
              <a:rPr lang="fi-FI" dirty="0" err="1"/>
              <a:t>Anttijussi</a:t>
            </a:r>
            <a:r>
              <a:rPr lang="fi-FI" dirty="0"/>
              <a:t> Karjalainen - IB-abiturientit</a:t>
            </a:r>
            <a:endParaRPr lang="fi-FI" dirty="0">
              <a:cs typeface="Arial"/>
            </a:endParaRPr>
          </a:p>
          <a:p>
            <a:r>
              <a:rPr lang="fi-FI" dirty="0">
                <a:ea typeface="+mn-lt"/>
                <a:cs typeface="+mn-lt"/>
              </a:rPr>
              <a:t>Hanna Närhi (opinto-ohjaaja)</a:t>
            </a:r>
          </a:p>
        </p:txBody>
      </p:sp>
    </p:spTree>
    <p:extLst>
      <p:ext uri="{BB962C8B-B14F-4D97-AF65-F5344CB8AC3E}">
        <p14:creationId xmlns:p14="http://schemas.microsoft.com/office/powerpoint/2010/main" val="4254625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F85EA1-4F80-484D-A605-12735A9B4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Kiitos!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522DE0C-B9F7-41EE-8C63-FC6AE24F40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>
                <a:cs typeface="Arial"/>
              </a:rPr>
              <a:t>Esittelyn tallennus päättyy ja seuraavaksi on mahdollisuus keskustella ja esittää kysymyksiä. 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25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7FD603D5-9E66-4B2D-9E7E-FBB7382C4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658" y="1711823"/>
            <a:ext cx="9144000" cy="314724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200" b="0" i="1">
                <a:ea typeface="+mn-lt"/>
                <a:cs typeface="+mn-lt"/>
              </a:rPr>
              <a:t>The IB develops inquiring, knowledgeable and caring young people who help to create a better and more peaceful world through education that builds intercultural understanding and respect.</a:t>
            </a:r>
            <a:endParaRPr lang="en-US" sz="3200" b="0" i="1">
              <a:cs typeface="Arial"/>
            </a:endParaRPr>
          </a:p>
          <a:p>
            <a:endParaRPr lang="en-US" sz="3600" b="0" i="1">
              <a:cs typeface="Arial"/>
            </a:endParaRPr>
          </a:p>
          <a:p>
            <a:r>
              <a:rPr lang="en-US" sz="3600" b="0">
                <a:cs typeface="Arial"/>
              </a:rPr>
              <a:t>   IB Mission Statement</a:t>
            </a:r>
          </a:p>
          <a:p>
            <a:endParaRPr lang="fi-FI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6187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300702-B218-B947-A16A-5A974EEFA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923" y="1618623"/>
            <a:ext cx="5453157" cy="362599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400"/>
              <a:t>IB-lukioita on 157 maassa. Englanninkielinen IB </a:t>
            </a:r>
            <a:r>
              <a:rPr lang="fi-FI" sz="2400" err="1"/>
              <a:t>Diploma</a:t>
            </a:r>
            <a:r>
              <a:rPr lang="fi-FI" sz="2400"/>
              <a:t> –ohjelma vastaa suomalaista lukiota. </a:t>
            </a: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/>
              <a:t>IB-tutkinnolla voit hakea kotimaisiin ja ulkomaisiin korkeakouluihin.</a:t>
            </a:r>
            <a:endParaRPr lang="fi-FI" sz="2400">
              <a:cs typeface="Arial"/>
            </a:endParaRP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/>
              <a:t>IB-lukiossa voit erikoistua sinua kiinnostaviin oppiaineisiin.</a:t>
            </a:r>
            <a:endParaRPr lang="fi-FI" sz="2400">
              <a:cs typeface="Arial"/>
            </a:endParaRP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320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F777CC3-9331-0C46-AF7C-15B3C382F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5511364"/>
            <a:ext cx="1274679" cy="124899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6882E462-3FD8-48AF-A461-DC32B5308F45}"/>
              </a:ext>
            </a:extLst>
          </p:cNvPr>
          <p:cNvSpPr/>
          <p:nvPr/>
        </p:nvSpPr>
        <p:spPr>
          <a:xfrm>
            <a:off x="7034217" y="6175587"/>
            <a:ext cx="4507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err="1">
                <a:solidFill>
                  <a:schemeClr val="bg1"/>
                </a:solidFill>
              </a:rPr>
              <a:t>Step</a:t>
            </a:r>
            <a:r>
              <a:rPr lang="fi-FI" sz="3200" b="1">
                <a:solidFill>
                  <a:schemeClr val="bg1"/>
                </a:solidFill>
              </a:rPr>
              <a:t> 1: </a:t>
            </a:r>
            <a:r>
              <a:rPr lang="fi-FI" sz="3200" b="1" err="1">
                <a:solidFill>
                  <a:schemeClr val="bg1"/>
                </a:solidFill>
              </a:rPr>
              <a:t>The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Beginning</a:t>
            </a:r>
            <a:endParaRPr lang="fi-FI" sz="3200" b="1">
              <a:solidFill>
                <a:schemeClr val="bg1"/>
              </a:solidFill>
            </a:endParaRPr>
          </a:p>
        </p:txBody>
      </p:sp>
      <p:pic>
        <p:nvPicPr>
          <p:cNvPr id="5" name="Kuva 5" descr="Kuva, joka sisältää kohteen henkilö, näkymä, lava, mies&#10;&#10;Kuvaus luotu automaattisesti">
            <a:extLst>
              <a:ext uri="{FF2B5EF4-FFF2-40B4-BE49-F238E27FC236}">
                <a16:creationId xmlns:a16="http://schemas.microsoft.com/office/drawing/2014/main" id="{422B9567-75AD-4898-AA47-6D05958BC5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12480" b="12480"/>
          <a:stretch/>
        </p:blipFill>
        <p:spPr/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A7C09B2-01CC-42C3-9488-1665C00E00CC}"/>
              </a:ext>
            </a:extLst>
          </p:cNvPr>
          <p:cNvSpPr txBox="1"/>
          <p:nvPr/>
        </p:nvSpPr>
        <p:spPr>
          <a:xfrm>
            <a:off x="6682317" y="596900"/>
            <a:ext cx="63626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b="1" err="1">
                <a:solidFill>
                  <a:schemeClr val="bg1"/>
                </a:solidFill>
              </a:rPr>
              <a:t>Step</a:t>
            </a:r>
            <a:r>
              <a:rPr lang="fi-FI" sz="3600" b="1">
                <a:solidFill>
                  <a:schemeClr val="bg1"/>
                </a:solidFill>
              </a:rPr>
              <a:t> 1: </a:t>
            </a:r>
            <a:r>
              <a:rPr lang="fi-FI" sz="3600" b="1" err="1">
                <a:solidFill>
                  <a:schemeClr val="bg1"/>
                </a:solidFill>
              </a:rPr>
              <a:t>The</a:t>
            </a:r>
            <a:r>
              <a:rPr lang="fi-FI" sz="3600" b="1">
                <a:solidFill>
                  <a:schemeClr val="bg1"/>
                </a:solidFill>
              </a:rPr>
              <a:t> </a:t>
            </a:r>
            <a:r>
              <a:rPr lang="fi-FI" sz="3600" b="1" err="1">
                <a:solidFill>
                  <a:schemeClr val="bg1"/>
                </a:solidFill>
              </a:rPr>
              <a:t>Beginning</a:t>
            </a:r>
            <a:endParaRPr lang="fi-FI" sz="3600" b="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34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300702-B218-B947-A16A-5A974EEFA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02" y="1136628"/>
            <a:ext cx="5453157" cy="458378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400" dirty="0"/>
              <a:t>Valmistava vuosi eli </a:t>
            </a:r>
            <a:r>
              <a:rPr lang="fi-FI" sz="2400" dirty="0" err="1"/>
              <a:t>PreDP</a:t>
            </a:r>
            <a:r>
              <a:rPr lang="fi-FI" sz="2400" dirty="0"/>
              <a:t>-vuosi on kuin suomalaisen lukion ykkösvuosi mutta opiskellaan englanniksi.</a:t>
            </a: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 dirty="0"/>
              <a:t>Ensimmäisenä lukiovuotena englannin kielen taito kehittyy ja voit rauhassa pohtia mitkä oppiaineet haluat IB-tutkintoosi valita</a:t>
            </a:r>
            <a:r>
              <a:rPr lang="fi-FI" sz="3200" dirty="0"/>
              <a:t>.</a:t>
            </a:r>
            <a:endParaRPr lang="fi-FI" sz="3200" dirty="0">
              <a:cs typeface="Arial"/>
            </a:endParaRPr>
          </a:p>
          <a:p>
            <a:pPr marL="0" indent="0">
              <a:buNone/>
            </a:pPr>
            <a:endParaRPr lang="fi-FI" sz="3200"/>
          </a:p>
          <a:p>
            <a:pPr marL="0" indent="0">
              <a:buNone/>
            </a:pPr>
            <a:r>
              <a:rPr lang="fi-FI" sz="2400" dirty="0" err="1">
                <a:cs typeface="Arial"/>
              </a:rPr>
              <a:t>PreDP</a:t>
            </a:r>
            <a:r>
              <a:rPr lang="fi-FI" sz="2400" dirty="0">
                <a:cs typeface="Arial"/>
              </a:rPr>
              <a:t> -vuoden opinnoista noin 20% valinnaisia.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F777CC3-9331-0C46-AF7C-15B3C382F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5511364"/>
            <a:ext cx="1274679" cy="124899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F4945C1-6F53-4B59-A042-73D45D675C13}"/>
              </a:ext>
            </a:extLst>
          </p:cNvPr>
          <p:cNvSpPr txBox="1"/>
          <p:nvPr/>
        </p:nvSpPr>
        <p:spPr>
          <a:xfrm>
            <a:off x="6702042" y="388811"/>
            <a:ext cx="574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err="1">
                <a:solidFill>
                  <a:schemeClr val="bg1"/>
                </a:solidFill>
              </a:rPr>
              <a:t>Step</a:t>
            </a:r>
            <a:r>
              <a:rPr lang="fi-FI" sz="3600" b="1">
                <a:solidFill>
                  <a:schemeClr val="bg1"/>
                </a:solidFill>
              </a:rPr>
              <a:t> 2:</a:t>
            </a:r>
          </a:p>
          <a:p>
            <a:r>
              <a:rPr lang="fi-FI" sz="3600" b="1" err="1">
                <a:solidFill>
                  <a:schemeClr val="bg1"/>
                </a:solidFill>
              </a:rPr>
              <a:t>Getting</a:t>
            </a:r>
            <a:r>
              <a:rPr lang="fi-FI" sz="3600" b="1">
                <a:solidFill>
                  <a:schemeClr val="bg1"/>
                </a:solidFill>
              </a:rPr>
              <a:t> </a:t>
            </a:r>
            <a:r>
              <a:rPr lang="fi-FI" sz="3600" b="1" err="1">
                <a:solidFill>
                  <a:schemeClr val="bg1"/>
                </a:solidFill>
              </a:rPr>
              <a:t>ready</a:t>
            </a:r>
            <a:r>
              <a:rPr lang="fi-FI" sz="3600" b="1">
                <a:solidFill>
                  <a:schemeClr val="bg1"/>
                </a:solidFill>
              </a:rPr>
              <a:t> for </a:t>
            </a:r>
            <a:r>
              <a:rPr lang="fi-FI" sz="3600" b="1" err="1">
                <a:solidFill>
                  <a:schemeClr val="bg1"/>
                </a:solidFill>
              </a:rPr>
              <a:t>the</a:t>
            </a:r>
            <a:r>
              <a:rPr lang="fi-FI" sz="3600" b="1">
                <a:solidFill>
                  <a:schemeClr val="bg1"/>
                </a:solidFill>
              </a:rPr>
              <a:t> IB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ED34B2C-BB3F-4C30-96C9-0D9C4EB6258D}"/>
              </a:ext>
            </a:extLst>
          </p:cNvPr>
          <p:cNvSpPr/>
          <p:nvPr/>
        </p:nvSpPr>
        <p:spPr>
          <a:xfrm>
            <a:off x="6037204" y="812427"/>
            <a:ext cx="621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err="1">
                <a:solidFill>
                  <a:schemeClr val="bg1"/>
                </a:solidFill>
              </a:rPr>
              <a:t>Step</a:t>
            </a:r>
            <a:r>
              <a:rPr lang="fi-FI" sz="3200" b="1">
                <a:solidFill>
                  <a:schemeClr val="bg1"/>
                </a:solidFill>
              </a:rPr>
              <a:t> 2: </a:t>
            </a:r>
            <a:r>
              <a:rPr lang="fi-FI" sz="3200" b="1" err="1">
                <a:solidFill>
                  <a:schemeClr val="bg1"/>
                </a:solidFill>
              </a:rPr>
              <a:t>Getting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ready</a:t>
            </a:r>
            <a:r>
              <a:rPr lang="fi-FI" sz="3200" b="1">
                <a:solidFill>
                  <a:schemeClr val="bg1"/>
                </a:solidFill>
              </a:rPr>
              <a:t> for </a:t>
            </a:r>
            <a:r>
              <a:rPr lang="fi-FI" sz="3200" b="1" err="1">
                <a:solidFill>
                  <a:schemeClr val="bg1"/>
                </a:solidFill>
              </a:rPr>
              <a:t>the</a:t>
            </a:r>
            <a:r>
              <a:rPr lang="fi-FI" sz="3200" b="1">
                <a:solidFill>
                  <a:schemeClr val="bg1"/>
                </a:solidFill>
              </a:rPr>
              <a:t> IB</a:t>
            </a: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BC5E4433-AF11-984E-8994-381E63E236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7" b="13007"/>
          <a:stretch>
            <a:fillRect/>
          </a:stretch>
        </p:blipFill>
        <p:spPr/>
      </p:pic>
      <p:sp>
        <p:nvSpPr>
          <p:cNvPr id="22" name="Suorakulmio 21">
            <a:extLst>
              <a:ext uri="{FF2B5EF4-FFF2-40B4-BE49-F238E27FC236}">
                <a16:creationId xmlns:a16="http://schemas.microsoft.com/office/drawing/2014/main" id="{4BF33EBC-EB3A-4762-98F2-C883A494B0AF}"/>
              </a:ext>
            </a:extLst>
          </p:cNvPr>
          <p:cNvSpPr/>
          <p:nvPr/>
        </p:nvSpPr>
        <p:spPr>
          <a:xfrm>
            <a:off x="6037204" y="35714"/>
            <a:ext cx="621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err="1">
                <a:solidFill>
                  <a:schemeClr val="bg1"/>
                </a:solidFill>
              </a:rPr>
              <a:t>Step</a:t>
            </a:r>
            <a:r>
              <a:rPr lang="fi-FI" sz="3200" b="1">
                <a:solidFill>
                  <a:schemeClr val="bg1"/>
                </a:solidFill>
              </a:rPr>
              <a:t> 2: </a:t>
            </a:r>
            <a:r>
              <a:rPr lang="fi-FI" sz="3200" b="1" err="1">
                <a:solidFill>
                  <a:schemeClr val="bg1"/>
                </a:solidFill>
              </a:rPr>
              <a:t>Getting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ready</a:t>
            </a:r>
            <a:r>
              <a:rPr lang="fi-FI" sz="3200" b="1">
                <a:solidFill>
                  <a:schemeClr val="bg1"/>
                </a:solidFill>
              </a:rPr>
              <a:t> for </a:t>
            </a:r>
            <a:r>
              <a:rPr lang="fi-FI" sz="3200" b="1" err="1">
                <a:solidFill>
                  <a:schemeClr val="bg1"/>
                </a:solidFill>
              </a:rPr>
              <a:t>the</a:t>
            </a:r>
            <a:r>
              <a:rPr lang="fi-FI" sz="3200" b="1">
                <a:solidFill>
                  <a:schemeClr val="bg1"/>
                </a:solidFill>
              </a:rPr>
              <a:t> IB</a:t>
            </a:r>
          </a:p>
        </p:txBody>
      </p:sp>
    </p:spTree>
    <p:extLst>
      <p:ext uri="{BB962C8B-B14F-4D97-AF65-F5344CB8AC3E}">
        <p14:creationId xmlns:p14="http://schemas.microsoft.com/office/powerpoint/2010/main" val="354413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F777CC3-9331-0C46-AF7C-15B3C382F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5511364"/>
            <a:ext cx="1274679" cy="124899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F4945C1-6F53-4B59-A042-73D45D675C13}"/>
              </a:ext>
            </a:extLst>
          </p:cNvPr>
          <p:cNvSpPr txBox="1"/>
          <p:nvPr/>
        </p:nvSpPr>
        <p:spPr>
          <a:xfrm>
            <a:off x="6702042" y="388811"/>
            <a:ext cx="574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err="1">
                <a:solidFill>
                  <a:schemeClr val="bg1"/>
                </a:solidFill>
              </a:rPr>
              <a:t>Step</a:t>
            </a:r>
            <a:r>
              <a:rPr lang="fi-FI" sz="3600" b="1">
                <a:solidFill>
                  <a:schemeClr val="bg1"/>
                </a:solidFill>
              </a:rPr>
              <a:t> 2:</a:t>
            </a:r>
          </a:p>
          <a:p>
            <a:r>
              <a:rPr lang="fi-FI" sz="3600" b="1" err="1">
                <a:solidFill>
                  <a:schemeClr val="bg1"/>
                </a:solidFill>
              </a:rPr>
              <a:t>Getting</a:t>
            </a:r>
            <a:r>
              <a:rPr lang="fi-FI" sz="3600" b="1">
                <a:solidFill>
                  <a:schemeClr val="bg1"/>
                </a:solidFill>
              </a:rPr>
              <a:t> </a:t>
            </a:r>
            <a:r>
              <a:rPr lang="fi-FI" sz="3600" b="1" err="1">
                <a:solidFill>
                  <a:schemeClr val="bg1"/>
                </a:solidFill>
              </a:rPr>
              <a:t>ready</a:t>
            </a:r>
            <a:r>
              <a:rPr lang="fi-FI" sz="3600" b="1">
                <a:solidFill>
                  <a:schemeClr val="bg1"/>
                </a:solidFill>
              </a:rPr>
              <a:t> for </a:t>
            </a:r>
            <a:r>
              <a:rPr lang="fi-FI" sz="3600" b="1" err="1">
                <a:solidFill>
                  <a:schemeClr val="bg1"/>
                </a:solidFill>
              </a:rPr>
              <a:t>the</a:t>
            </a:r>
            <a:r>
              <a:rPr lang="fi-FI" sz="3600" b="1">
                <a:solidFill>
                  <a:schemeClr val="bg1"/>
                </a:solidFill>
              </a:rPr>
              <a:t> IB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ED34B2C-BB3F-4C30-96C9-0D9C4EB6258D}"/>
              </a:ext>
            </a:extLst>
          </p:cNvPr>
          <p:cNvSpPr/>
          <p:nvPr/>
        </p:nvSpPr>
        <p:spPr>
          <a:xfrm>
            <a:off x="6037204" y="812427"/>
            <a:ext cx="621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err="1">
                <a:solidFill>
                  <a:schemeClr val="bg1"/>
                </a:solidFill>
              </a:rPr>
              <a:t>Step</a:t>
            </a:r>
            <a:r>
              <a:rPr lang="fi-FI" sz="3200" b="1">
                <a:solidFill>
                  <a:schemeClr val="bg1"/>
                </a:solidFill>
              </a:rPr>
              <a:t> 2: </a:t>
            </a:r>
            <a:r>
              <a:rPr lang="fi-FI" sz="3200" b="1" err="1">
                <a:solidFill>
                  <a:schemeClr val="bg1"/>
                </a:solidFill>
              </a:rPr>
              <a:t>Getting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ready</a:t>
            </a:r>
            <a:r>
              <a:rPr lang="fi-FI" sz="3200" b="1">
                <a:solidFill>
                  <a:schemeClr val="bg1"/>
                </a:solidFill>
              </a:rPr>
              <a:t> for </a:t>
            </a:r>
            <a:r>
              <a:rPr lang="fi-FI" sz="3200" b="1" err="1">
                <a:solidFill>
                  <a:schemeClr val="bg1"/>
                </a:solidFill>
              </a:rPr>
              <a:t>the</a:t>
            </a:r>
            <a:r>
              <a:rPr lang="fi-FI" sz="3200" b="1">
                <a:solidFill>
                  <a:schemeClr val="bg1"/>
                </a:solidFill>
              </a:rPr>
              <a:t> IB</a:t>
            </a: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BC5E4433-AF11-984E-8994-381E63E236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7" b="13007"/>
          <a:stretch>
            <a:fillRect/>
          </a:stretch>
        </p:blipFill>
        <p:spPr/>
      </p:pic>
      <p:sp>
        <p:nvSpPr>
          <p:cNvPr id="22" name="Suorakulmio 21">
            <a:extLst>
              <a:ext uri="{FF2B5EF4-FFF2-40B4-BE49-F238E27FC236}">
                <a16:creationId xmlns:a16="http://schemas.microsoft.com/office/drawing/2014/main" id="{4BF33EBC-EB3A-4762-98F2-C883A494B0AF}"/>
              </a:ext>
            </a:extLst>
          </p:cNvPr>
          <p:cNvSpPr/>
          <p:nvPr/>
        </p:nvSpPr>
        <p:spPr>
          <a:xfrm>
            <a:off x="6037204" y="35714"/>
            <a:ext cx="621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err="1">
                <a:solidFill>
                  <a:schemeClr val="bg1"/>
                </a:solidFill>
              </a:rPr>
              <a:t>Step</a:t>
            </a:r>
            <a:r>
              <a:rPr lang="fi-FI" sz="3200" b="1">
                <a:solidFill>
                  <a:schemeClr val="bg1"/>
                </a:solidFill>
              </a:rPr>
              <a:t> 2: </a:t>
            </a:r>
            <a:r>
              <a:rPr lang="fi-FI" sz="3200" b="1" err="1">
                <a:solidFill>
                  <a:schemeClr val="bg1"/>
                </a:solidFill>
              </a:rPr>
              <a:t>Getting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ready</a:t>
            </a:r>
            <a:r>
              <a:rPr lang="fi-FI" sz="3200" b="1">
                <a:solidFill>
                  <a:schemeClr val="bg1"/>
                </a:solidFill>
              </a:rPr>
              <a:t> for </a:t>
            </a:r>
            <a:r>
              <a:rPr lang="fi-FI" sz="3200" b="1" err="1">
                <a:solidFill>
                  <a:schemeClr val="bg1"/>
                </a:solidFill>
              </a:rPr>
              <a:t>the</a:t>
            </a:r>
            <a:r>
              <a:rPr lang="fi-FI" sz="3200" b="1">
                <a:solidFill>
                  <a:schemeClr val="bg1"/>
                </a:solidFill>
              </a:rPr>
              <a:t> IB</a:t>
            </a:r>
          </a:p>
        </p:txBody>
      </p:sp>
      <p:sp>
        <p:nvSpPr>
          <p:cNvPr id="10" name="Google Shape;238;p6">
            <a:extLst>
              <a:ext uri="{FF2B5EF4-FFF2-40B4-BE49-F238E27FC236}">
                <a16:creationId xmlns:a16="http://schemas.microsoft.com/office/drawing/2014/main" id="{A33F07AC-B14E-4CA2-9A9A-D1E36DF78389}"/>
              </a:ext>
            </a:extLst>
          </p:cNvPr>
          <p:cNvSpPr txBox="1">
            <a:spLocks/>
          </p:cNvSpPr>
          <p:nvPr/>
        </p:nvSpPr>
        <p:spPr>
          <a:xfrm>
            <a:off x="572572" y="785533"/>
            <a:ext cx="4890051" cy="587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●"/>
              <a:defRPr sz="2000" b="1" kern="1200" spc="-4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4988" indent="-1746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Verdana" panose="020B0604030504040204" pitchFamily="34" charset="0"/>
              <a:buChar char="●"/>
              <a:defRPr sz="1400" b="1" kern="1200" spc="-4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95350" indent="-1778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Verdana" panose="020B0604030504040204" pitchFamily="34" charset="0"/>
              <a:buChar char="●"/>
              <a:defRPr sz="1400" b="1" kern="1200" spc="-4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57300" indent="-1778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Verdana" panose="020B0604030504040204" pitchFamily="34" charset="0"/>
              <a:buChar char="●"/>
              <a:defRPr sz="1400" b="1" kern="1200" spc="-4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612900" indent="-1778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Verdana" panose="020B0604030504040204" pitchFamily="34" charset="0"/>
              <a:buChar char="●"/>
              <a:defRPr sz="1400" b="1" kern="1200" spc="-4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dirty="0" err="1"/>
              <a:t>PreDP</a:t>
            </a:r>
            <a:r>
              <a:rPr lang="fi-FI" sz="2800" dirty="0"/>
              <a:t> pakolliset opinnot: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323130"/>
                </a:solidFill>
              </a:rPr>
              <a:t>äidinkieli 6 op</a:t>
            </a:r>
            <a:endParaRPr lang="fi-FI" i="0" dirty="0">
              <a:solidFill>
                <a:srgbClr val="323130"/>
              </a:solidFill>
              <a:effectLst/>
              <a:cs typeface="Arial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323130"/>
                </a:solidFill>
              </a:rPr>
              <a:t>ruotsi 4 op</a:t>
            </a:r>
            <a:endParaRPr lang="fi-FI" i="0" dirty="0">
              <a:solidFill>
                <a:srgbClr val="323130"/>
              </a:solidFill>
              <a:effectLst/>
              <a:cs typeface="Arial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323130"/>
                </a:solidFill>
              </a:rPr>
              <a:t>e</a:t>
            </a:r>
            <a:r>
              <a:rPr lang="fi-FI" i="0" dirty="0">
                <a:solidFill>
                  <a:srgbClr val="323130"/>
                </a:solidFill>
                <a:effectLst/>
              </a:rPr>
              <a:t>nglanti 6 op</a:t>
            </a:r>
            <a:endParaRPr lang="fi-FI" i="0" dirty="0">
              <a:solidFill>
                <a:srgbClr val="323130"/>
              </a:solidFill>
              <a:effectLst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900" dirty="0">
                <a:solidFill>
                  <a:srgbClr val="323130"/>
                </a:solidFill>
                <a:cs typeface="Arial"/>
              </a:rPr>
              <a:t>matematiikka 6 op</a:t>
            </a:r>
            <a:endParaRPr lang="fi-FI" dirty="0">
              <a:solidFill>
                <a:srgbClr val="32313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323130"/>
                </a:solidFill>
              </a:rPr>
              <a:t>k</a:t>
            </a:r>
            <a:r>
              <a:rPr lang="fi-FI" i="0" dirty="0">
                <a:solidFill>
                  <a:srgbClr val="323130"/>
                </a:solidFill>
                <a:effectLst/>
              </a:rPr>
              <a:t>emia 2 op</a:t>
            </a:r>
            <a:endParaRPr lang="fi-FI" i="0" dirty="0">
              <a:solidFill>
                <a:srgbClr val="323130"/>
              </a:solidFill>
              <a:effectLst/>
              <a:cs typeface="Arial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i="0" dirty="0">
                <a:solidFill>
                  <a:srgbClr val="323130"/>
                </a:solidFill>
                <a:effectLst/>
              </a:rPr>
              <a:t>biologia 2 op</a:t>
            </a:r>
            <a:endParaRPr lang="fi-FI" i="0" dirty="0">
              <a:solidFill>
                <a:srgbClr val="323130"/>
              </a:solidFill>
              <a:effectLst/>
              <a:cs typeface="Arial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i="0" dirty="0">
                <a:solidFill>
                  <a:srgbClr val="323130"/>
                </a:solidFill>
                <a:effectLst/>
              </a:rPr>
              <a:t>fysiikka 2 op</a:t>
            </a:r>
            <a:endParaRPr lang="fi-FI" i="0" dirty="0">
              <a:solidFill>
                <a:srgbClr val="323130"/>
              </a:solidFill>
              <a:effectLst/>
              <a:cs typeface="Arial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fi-FI" dirty="0">
                <a:solidFill>
                  <a:srgbClr val="323130"/>
                </a:solidFill>
                <a:cs typeface="Arial"/>
              </a:rPr>
              <a:t>historia 2 op</a:t>
            </a:r>
            <a:endParaRPr lang="fi-FI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fi-FI" i="0" dirty="0">
                <a:solidFill>
                  <a:srgbClr val="323130"/>
                </a:solidFill>
                <a:effectLst/>
              </a:rPr>
              <a:t>taloustieteet</a:t>
            </a:r>
            <a:r>
              <a:rPr lang="fi-FI" dirty="0">
                <a:solidFill>
                  <a:srgbClr val="323130"/>
                </a:solidFill>
              </a:rPr>
              <a:t> 2 op</a:t>
            </a:r>
            <a:endParaRPr lang="fi-FI" i="0" dirty="0">
              <a:solidFill>
                <a:srgbClr val="323130"/>
              </a:solidFill>
              <a:effectLst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323130"/>
                </a:solidFill>
              </a:rPr>
              <a:t>yhteiskuntatieteet 4</a:t>
            </a:r>
            <a:r>
              <a:rPr lang="fi-FI" i="0" dirty="0">
                <a:solidFill>
                  <a:srgbClr val="323130"/>
                </a:solidFill>
                <a:effectLst/>
              </a:rPr>
              <a:t> op</a:t>
            </a:r>
            <a:endParaRPr lang="fi-FI" i="0" dirty="0">
              <a:solidFill>
                <a:srgbClr val="323130"/>
              </a:solidFill>
              <a:effectLst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323130"/>
                </a:solidFill>
                <a:cs typeface="Arial"/>
              </a:rPr>
              <a:t>psykologia 2 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323130"/>
                </a:solidFill>
              </a:rPr>
              <a:t>o</a:t>
            </a:r>
            <a:r>
              <a:rPr lang="fi-FI" i="0" dirty="0">
                <a:solidFill>
                  <a:srgbClr val="323130"/>
                </a:solidFill>
                <a:effectLst/>
              </a:rPr>
              <a:t>pinto-ohjaus </a:t>
            </a:r>
            <a:r>
              <a:rPr lang="fi-FI" dirty="0">
                <a:solidFill>
                  <a:srgbClr val="323130"/>
                </a:solidFill>
              </a:rPr>
              <a:t>2 op </a:t>
            </a:r>
            <a:endParaRPr lang="fi-FI" i="0" dirty="0">
              <a:solidFill>
                <a:srgbClr val="323130"/>
              </a:solidFill>
              <a:effectLst/>
              <a:cs typeface="Arial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i="0" dirty="0">
                <a:solidFill>
                  <a:srgbClr val="323130"/>
                </a:solidFill>
                <a:effectLst/>
              </a:rPr>
              <a:t>CORE: CAS, TOK 8 op</a:t>
            </a:r>
            <a:endParaRPr lang="fi-FI" i="0" dirty="0">
              <a:solidFill>
                <a:srgbClr val="323130"/>
              </a:solidFill>
              <a:effectLst/>
              <a:cs typeface="Arial"/>
            </a:endParaRPr>
          </a:p>
          <a:p>
            <a:pPr algn="l"/>
            <a:endParaRPr lang="fi-FI" b="0" dirty="0"/>
          </a:p>
          <a:p>
            <a:pPr marL="171450" indent="-83185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 panose="020B0604030504040204" pitchFamily="34" charset="0"/>
              <a:buNone/>
            </a:pPr>
            <a:endParaRPr lang="en-US" sz="15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7582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F777CC3-9331-0C46-AF7C-15B3C382F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5511364"/>
            <a:ext cx="1274679" cy="124899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F4945C1-6F53-4B59-A042-73D45D675C13}"/>
              </a:ext>
            </a:extLst>
          </p:cNvPr>
          <p:cNvSpPr txBox="1"/>
          <p:nvPr/>
        </p:nvSpPr>
        <p:spPr>
          <a:xfrm>
            <a:off x="6702042" y="388811"/>
            <a:ext cx="574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err="1">
                <a:solidFill>
                  <a:schemeClr val="bg1"/>
                </a:solidFill>
              </a:rPr>
              <a:t>Step</a:t>
            </a:r>
            <a:r>
              <a:rPr lang="fi-FI" sz="3600" b="1">
                <a:solidFill>
                  <a:schemeClr val="bg1"/>
                </a:solidFill>
              </a:rPr>
              <a:t> 2:</a:t>
            </a:r>
          </a:p>
          <a:p>
            <a:r>
              <a:rPr lang="fi-FI" sz="3600" b="1" err="1">
                <a:solidFill>
                  <a:schemeClr val="bg1"/>
                </a:solidFill>
              </a:rPr>
              <a:t>Getting</a:t>
            </a:r>
            <a:r>
              <a:rPr lang="fi-FI" sz="3600" b="1">
                <a:solidFill>
                  <a:schemeClr val="bg1"/>
                </a:solidFill>
              </a:rPr>
              <a:t> </a:t>
            </a:r>
            <a:r>
              <a:rPr lang="fi-FI" sz="3600" b="1" err="1">
                <a:solidFill>
                  <a:schemeClr val="bg1"/>
                </a:solidFill>
              </a:rPr>
              <a:t>ready</a:t>
            </a:r>
            <a:r>
              <a:rPr lang="fi-FI" sz="3600" b="1">
                <a:solidFill>
                  <a:schemeClr val="bg1"/>
                </a:solidFill>
              </a:rPr>
              <a:t> for </a:t>
            </a:r>
            <a:r>
              <a:rPr lang="fi-FI" sz="3600" b="1" err="1">
                <a:solidFill>
                  <a:schemeClr val="bg1"/>
                </a:solidFill>
              </a:rPr>
              <a:t>the</a:t>
            </a:r>
            <a:r>
              <a:rPr lang="fi-FI" sz="3600" b="1">
                <a:solidFill>
                  <a:schemeClr val="bg1"/>
                </a:solidFill>
              </a:rPr>
              <a:t> IB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ED34B2C-BB3F-4C30-96C9-0D9C4EB6258D}"/>
              </a:ext>
            </a:extLst>
          </p:cNvPr>
          <p:cNvSpPr/>
          <p:nvPr/>
        </p:nvSpPr>
        <p:spPr>
          <a:xfrm>
            <a:off x="6037204" y="812427"/>
            <a:ext cx="621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err="1">
                <a:solidFill>
                  <a:schemeClr val="bg1"/>
                </a:solidFill>
              </a:rPr>
              <a:t>Step</a:t>
            </a:r>
            <a:r>
              <a:rPr lang="fi-FI" sz="3200" b="1">
                <a:solidFill>
                  <a:schemeClr val="bg1"/>
                </a:solidFill>
              </a:rPr>
              <a:t> 2: </a:t>
            </a:r>
            <a:r>
              <a:rPr lang="fi-FI" sz="3200" b="1" err="1">
                <a:solidFill>
                  <a:schemeClr val="bg1"/>
                </a:solidFill>
              </a:rPr>
              <a:t>Getting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ready</a:t>
            </a:r>
            <a:r>
              <a:rPr lang="fi-FI" sz="3200" b="1">
                <a:solidFill>
                  <a:schemeClr val="bg1"/>
                </a:solidFill>
              </a:rPr>
              <a:t> for </a:t>
            </a:r>
            <a:r>
              <a:rPr lang="fi-FI" sz="3200" b="1" err="1">
                <a:solidFill>
                  <a:schemeClr val="bg1"/>
                </a:solidFill>
              </a:rPr>
              <a:t>the</a:t>
            </a:r>
            <a:r>
              <a:rPr lang="fi-FI" sz="3200" b="1">
                <a:solidFill>
                  <a:schemeClr val="bg1"/>
                </a:solidFill>
              </a:rPr>
              <a:t> IB</a:t>
            </a: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BC5E4433-AF11-984E-8994-381E63E236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7" b="13007"/>
          <a:stretch>
            <a:fillRect/>
          </a:stretch>
        </p:blipFill>
        <p:spPr/>
      </p:pic>
      <p:sp>
        <p:nvSpPr>
          <p:cNvPr id="22" name="Suorakulmio 21">
            <a:extLst>
              <a:ext uri="{FF2B5EF4-FFF2-40B4-BE49-F238E27FC236}">
                <a16:creationId xmlns:a16="http://schemas.microsoft.com/office/drawing/2014/main" id="{4BF33EBC-EB3A-4762-98F2-C883A494B0AF}"/>
              </a:ext>
            </a:extLst>
          </p:cNvPr>
          <p:cNvSpPr/>
          <p:nvPr/>
        </p:nvSpPr>
        <p:spPr>
          <a:xfrm>
            <a:off x="6037204" y="35714"/>
            <a:ext cx="621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err="1">
                <a:solidFill>
                  <a:schemeClr val="bg1"/>
                </a:solidFill>
              </a:rPr>
              <a:t>Step</a:t>
            </a:r>
            <a:r>
              <a:rPr lang="fi-FI" sz="3200" b="1">
                <a:solidFill>
                  <a:schemeClr val="bg1"/>
                </a:solidFill>
              </a:rPr>
              <a:t> 2: </a:t>
            </a:r>
            <a:r>
              <a:rPr lang="fi-FI" sz="3200" b="1" err="1">
                <a:solidFill>
                  <a:schemeClr val="bg1"/>
                </a:solidFill>
              </a:rPr>
              <a:t>Getting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ready</a:t>
            </a:r>
            <a:r>
              <a:rPr lang="fi-FI" sz="3200" b="1">
                <a:solidFill>
                  <a:schemeClr val="bg1"/>
                </a:solidFill>
              </a:rPr>
              <a:t> for </a:t>
            </a:r>
            <a:r>
              <a:rPr lang="fi-FI" sz="3200" b="1" err="1">
                <a:solidFill>
                  <a:schemeClr val="bg1"/>
                </a:solidFill>
              </a:rPr>
              <a:t>the</a:t>
            </a:r>
            <a:r>
              <a:rPr lang="fi-FI" sz="3200" b="1">
                <a:solidFill>
                  <a:schemeClr val="bg1"/>
                </a:solidFill>
              </a:rPr>
              <a:t> IB</a:t>
            </a:r>
          </a:p>
        </p:txBody>
      </p:sp>
      <p:sp>
        <p:nvSpPr>
          <p:cNvPr id="10" name="Google Shape;238;p6">
            <a:extLst>
              <a:ext uri="{FF2B5EF4-FFF2-40B4-BE49-F238E27FC236}">
                <a16:creationId xmlns:a16="http://schemas.microsoft.com/office/drawing/2014/main" id="{A33F07AC-B14E-4CA2-9A9A-D1E36DF78389}"/>
              </a:ext>
            </a:extLst>
          </p:cNvPr>
          <p:cNvSpPr txBox="1">
            <a:spLocks/>
          </p:cNvSpPr>
          <p:nvPr/>
        </p:nvSpPr>
        <p:spPr>
          <a:xfrm>
            <a:off x="536713" y="812427"/>
            <a:ext cx="5244975" cy="567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●"/>
              <a:defRPr sz="2000" b="1" kern="1200" spc="-4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4988" indent="-1746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Verdana" panose="020B0604030504040204" pitchFamily="34" charset="0"/>
              <a:buChar char="●"/>
              <a:defRPr sz="1400" b="1" kern="1200" spc="-4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95350" indent="-1778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Verdana" panose="020B0604030504040204" pitchFamily="34" charset="0"/>
              <a:buChar char="●"/>
              <a:defRPr sz="1400" b="1" kern="1200" spc="-4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57300" indent="-1778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Verdana" panose="020B0604030504040204" pitchFamily="34" charset="0"/>
              <a:buChar char="●"/>
              <a:defRPr sz="1400" b="1" kern="1200" spc="-4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612900" indent="-1778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Verdana" panose="020B0604030504040204" pitchFamily="34" charset="0"/>
              <a:buChar char="●"/>
              <a:defRPr sz="1400" b="1" kern="1200" spc="-4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dirty="0" err="1"/>
              <a:t>PreDP</a:t>
            </a:r>
            <a:r>
              <a:rPr lang="fi-FI" sz="2800" dirty="0"/>
              <a:t> -vuoden valinnaisuutta:</a:t>
            </a:r>
          </a:p>
          <a:p>
            <a:pPr algn="l"/>
            <a:endParaRPr lang="fi-FI" b="0" dirty="0"/>
          </a:p>
          <a:p>
            <a:r>
              <a:rPr lang="fi-FI" dirty="0"/>
              <a:t>Vieraat kielet (saksa, ranska, espanja, venäjä, italia)</a:t>
            </a:r>
            <a:endParaRPr lang="fi-FI" dirty="0">
              <a:cs typeface="Arial"/>
            </a:endParaRPr>
          </a:p>
          <a:p>
            <a:r>
              <a:rPr lang="fi-FI" dirty="0"/>
              <a:t>Extra-ruotsi (voi valita tavoitteeksi YO-kirjoitukset 2. vuonna)</a:t>
            </a:r>
            <a:endParaRPr lang="fi-FI" dirty="0">
              <a:cs typeface="Arial"/>
            </a:endParaRPr>
          </a:p>
          <a:p>
            <a:r>
              <a:rPr lang="fi-FI" dirty="0"/>
              <a:t>Luonnontieteiden valinnaiskurssit englanniksi</a:t>
            </a:r>
            <a:endParaRPr lang="fi-FI" dirty="0">
              <a:cs typeface="Arial"/>
            </a:endParaRPr>
          </a:p>
          <a:p>
            <a:r>
              <a:rPr lang="fi-FI" dirty="0"/>
              <a:t>Lyseo-spesiaalit: teatteri, työelämä- ja yrittäjyysopinnot</a:t>
            </a:r>
            <a:endParaRPr lang="fi-FI" dirty="0">
              <a:cs typeface="Arial"/>
            </a:endParaRPr>
          </a:p>
          <a:p>
            <a:r>
              <a:rPr lang="fi-FI" dirty="0"/>
              <a:t>Jyväskylän lukioiden kurssitarjonta lähiopetuksena ja verkko-opintoina</a:t>
            </a:r>
            <a:endParaRPr lang="fi-FI" dirty="0">
              <a:cs typeface="Arial"/>
            </a:endParaRPr>
          </a:p>
          <a:p>
            <a:r>
              <a:rPr lang="fi-FI" dirty="0"/>
              <a:t>Korkeakouluopinnot lukiolaisille </a:t>
            </a:r>
            <a:br>
              <a:rPr lang="fi-FI" dirty="0"/>
            </a:br>
            <a:r>
              <a:rPr lang="fi-FI" dirty="0"/>
              <a:t>(mm. EF, UEF)</a:t>
            </a:r>
            <a:endParaRPr lang="fi-FI" dirty="0">
              <a:cs typeface="Arial"/>
            </a:endParaRPr>
          </a:p>
          <a:p>
            <a:pPr marL="171450" indent="-83185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 panose="020B0604030504040204" pitchFamily="34" charset="0"/>
              <a:buNone/>
            </a:pPr>
            <a:endParaRPr lang="en-US" sz="15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814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300702-B218-B947-A16A-5A974EEFA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8" y="2743200"/>
            <a:ext cx="5453157" cy="276555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ctr">
              <a:buNone/>
            </a:pPr>
            <a:r>
              <a:rPr lang="fi-FI" sz="3600"/>
              <a:t>IB </a:t>
            </a:r>
            <a:r>
              <a:rPr lang="fi-FI" sz="3600" err="1"/>
              <a:t>Diploma</a:t>
            </a:r>
            <a:r>
              <a:rPr lang="fi-FI" sz="3600"/>
              <a:t> </a:t>
            </a:r>
            <a:r>
              <a:rPr lang="fi-FI" sz="3600" err="1"/>
              <a:t>Programme</a:t>
            </a:r>
            <a:endParaRPr lang="fi-FI" sz="3600">
              <a:cs typeface="Arial"/>
            </a:endParaRPr>
          </a:p>
          <a:p>
            <a:pPr marL="0" indent="0">
              <a:buNone/>
            </a:pPr>
            <a:r>
              <a:rPr lang="fi-FI" sz="2400"/>
              <a:t>	</a:t>
            </a:r>
            <a:endParaRPr lang="fi-FI" sz="2400">
              <a:cs typeface="Arial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F777CC3-9331-0C46-AF7C-15B3C382F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5511364"/>
            <a:ext cx="1274679" cy="1248998"/>
          </a:xfrm>
          <a:prstGeom prst="rect">
            <a:avLst/>
          </a:prstGeom>
        </p:spPr>
      </p:pic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E21ACCFC-4039-DF4B-827D-02C27777ED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11818"/>
          <a:stretch>
            <a:fillRect/>
          </a:stretch>
        </p:blipFill>
        <p:spPr>
          <a:xfrm>
            <a:off x="6099175" y="-3124"/>
            <a:ext cx="6092825" cy="6858000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F4945C1-6F53-4B59-A042-73D45D675C13}"/>
              </a:ext>
            </a:extLst>
          </p:cNvPr>
          <p:cNvSpPr txBox="1"/>
          <p:nvPr/>
        </p:nvSpPr>
        <p:spPr>
          <a:xfrm>
            <a:off x="7129886" y="127000"/>
            <a:ext cx="5099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err="1">
                <a:solidFill>
                  <a:schemeClr val="bg1"/>
                </a:solidFill>
              </a:rPr>
              <a:t>Step</a:t>
            </a:r>
            <a:r>
              <a:rPr lang="fi-FI" sz="3200" b="1">
                <a:solidFill>
                  <a:schemeClr val="bg1"/>
                </a:solidFill>
              </a:rPr>
              <a:t> 3: </a:t>
            </a:r>
            <a:r>
              <a:rPr lang="fi-FI" sz="3200" b="1" err="1">
                <a:solidFill>
                  <a:schemeClr val="bg1"/>
                </a:solidFill>
              </a:rPr>
              <a:t>Who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do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you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want</a:t>
            </a:r>
            <a:r>
              <a:rPr lang="fi-FI" sz="3200" b="1">
                <a:solidFill>
                  <a:schemeClr val="bg1"/>
                </a:solidFill>
              </a:rPr>
              <a:t> to </a:t>
            </a:r>
            <a:r>
              <a:rPr lang="fi-FI" sz="3200" b="1" err="1">
                <a:solidFill>
                  <a:schemeClr val="bg1"/>
                </a:solidFill>
              </a:rPr>
              <a:t>become</a:t>
            </a:r>
            <a:r>
              <a:rPr lang="fi-FI" sz="3200" b="1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387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300702-B218-B947-A16A-5A974EEFA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8" y="1343003"/>
            <a:ext cx="5453157" cy="416574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3200" b="1" dirty="0"/>
              <a:t>Kuusi oppiainetta ja ydinopinnot</a:t>
            </a: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 dirty="0"/>
              <a:t>Ydinopinnot: 	</a:t>
            </a:r>
            <a:endParaRPr lang="fi-FI" sz="2400" dirty="0">
              <a:cs typeface="Arial"/>
            </a:endParaRPr>
          </a:p>
          <a:p>
            <a:r>
              <a:rPr lang="fi-FI" dirty="0">
                <a:cs typeface="Arial"/>
              </a:rPr>
              <a:t>Tiedonteoria (TOK, </a:t>
            </a:r>
            <a:r>
              <a:rPr lang="fi-FI" dirty="0" err="1">
                <a:cs typeface="Arial"/>
              </a:rPr>
              <a:t>Theory</a:t>
            </a:r>
            <a:r>
              <a:rPr lang="fi-FI" dirty="0">
                <a:cs typeface="Arial"/>
              </a:rPr>
              <a:t> of </a:t>
            </a:r>
            <a:r>
              <a:rPr lang="fi-FI" dirty="0" err="1">
                <a:cs typeface="Arial"/>
              </a:rPr>
              <a:t>knowledge</a:t>
            </a:r>
            <a:r>
              <a:rPr lang="fi-FI" dirty="0">
                <a:cs typeface="Arial"/>
              </a:rPr>
              <a:t>)</a:t>
            </a:r>
          </a:p>
          <a:p>
            <a:r>
              <a:rPr lang="fi-FI" dirty="0">
                <a:cs typeface="Arial"/>
              </a:rPr>
              <a:t>Tutkielma (EE, </a:t>
            </a:r>
            <a:r>
              <a:rPr lang="fi-FI" dirty="0" err="1">
                <a:cs typeface="Arial"/>
              </a:rPr>
              <a:t>extended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essay</a:t>
            </a:r>
            <a:r>
              <a:rPr lang="fi-FI" dirty="0">
                <a:cs typeface="Arial"/>
              </a:rPr>
              <a:t>)</a:t>
            </a:r>
          </a:p>
          <a:p>
            <a:r>
              <a:rPr lang="fi-FI" dirty="0">
                <a:cs typeface="Arial"/>
              </a:rPr>
              <a:t>CAS (</a:t>
            </a:r>
            <a:r>
              <a:rPr lang="fi-FI" dirty="0" err="1">
                <a:cs typeface="Arial"/>
              </a:rPr>
              <a:t>Creativity</a:t>
            </a:r>
            <a:r>
              <a:rPr lang="fi-FI" dirty="0">
                <a:cs typeface="Arial"/>
              </a:rPr>
              <a:t>, Activity, Service)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F777CC3-9331-0C46-AF7C-15B3C382F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5511364"/>
            <a:ext cx="1274679" cy="1248998"/>
          </a:xfrm>
          <a:prstGeom prst="rect">
            <a:avLst/>
          </a:prstGeom>
        </p:spPr>
      </p:pic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E21ACCFC-4039-DF4B-827D-02C27777ED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11818"/>
          <a:stretch>
            <a:fillRect/>
          </a:stretch>
        </p:blipFill>
        <p:spPr>
          <a:xfrm>
            <a:off x="6099175" y="-3124"/>
            <a:ext cx="6092825" cy="6858000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F4945C1-6F53-4B59-A042-73D45D675C13}"/>
              </a:ext>
            </a:extLst>
          </p:cNvPr>
          <p:cNvSpPr txBox="1"/>
          <p:nvPr/>
        </p:nvSpPr>
        <p:spPr>
          <a:xfrm>
            <a:off x="7129886" y="127000"/>
            <a:ext cx="5099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err="1">
                <a:solidFill>
                  <a:schemeClr val="bg1"/>
                </a:solidFill>
              </a:rPr>
              <a:t>Step</a:t>
            </a:r>
            <a:r>
              <a:rPr lang="fi-FI" sz="3200" b="1">
                <a:solidFill>
                  <a:schemeClr val="bg1"/>
                </a:solidFill>
              </a:rPr>
              <a:t> 3: </a:t>
            </a:r>
            <a:r>
              <a:rPr lang="fi-FI" sz="3200" b="1" err="1">
                <a:solidFill>
                  <a:schemeClr val="bg1"/>
                </a:solidFill>
              </a:rPr>
              <a:t>Who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do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you</a:t>
            </a:r>
            <a:r>
              <a:rPr lang="fi-FI" sz="3200" b="1">
                <a:solidFill>
                  <a:schemeClr val="bg1"/>
                </a:solidFill>
              </a:rPr>
              <a:t> </a:t>
            </a:r>
            <a:r>
              <a:rPr lang="fi-FI" sz="3200" b="1" err="1">
                <a:solidFill>
                  <a:schemeClr val="bg1"/>
                </a:solidFill>
              </a:rPr>
              <a:t>want</a:t>
            </a:r>
            <a:r>
              <a:rPr lang="fi-FI" sz="3200" b="1">
                <a:solidFill>
                  <a:schemeClr val="bg1"/>
                </a:solidFill>
              </a:rPr>
              <a:t> to </a:t>
            </a:r>
            <a:r>
              <a:rPr lang="fi-FI" sz="3200" b="1" err="1">
                <a:solidFill>
                  <a:schemeClr val="bg1"/>
                </a:solidFill>
              </a:rPr>
              <a:t>become</a:t>
            </a:r>
            <a:r>
              <a:rPr lang="fi-FI" sz="3200" b="1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6103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a_monivärinen">
  <a:themeElements>
    <a:clrScheme name="Mukautettu 1">
      <a:dk1>
        <a:sysClr val="windowText" lastClr="000000"/>
      </a:dk1>
      <a:lt1>
        <a:sysClr val="window" lastClr="FFFFFF"/>
      </a:lt1>
      <a:dk2>
        <a:srgbClr val="FF0056"/>
      </a:dk2>
      <a:lt2>
        <a:srgbClr val="A7A8A9"/>
      </a:lt2>
      <a:accent1>
        <a:srgbClr val="CDD8E3"/>
      </a:accent1>
      <a:accent2>
        <a:srgbClr val="FABDB0"/>
      </a:accent2>
      <a:accent3>
        <a:srgbClr val="E0C7A3"/>
      </a:accent3>
      <a:accent4>
        <a:srgbClr val="3FCCB0"/>
      </a:accent4>
      <a:accent5>
        <a:srgbClr val="FF9EC0"/>
      </a:accent5>
      <a:accent6>
        <a:srgbClr val="F3E03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adia_esityspohja_monivärinen_v2017-12-08.potx" id="{23877D9A-C6C5-4194-A3CB-203C32D20447}" vid="{40919B3A-3476-4D6F-B488-8AB57C9936F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ae059b-e765-4fab-b28e-ae36c60c5973">
      <UserInfo>
        <DisplayName>Soininen Susanna</DisplayName>
        <AccountId>35</AccountId>
        <AccountType/>
      </UserInfo>
      <UserInfo>
        <DisplayName>Lounassalo Jussi</DisplayName>
        <AccountId>9</AccountId>
        <AccountType/>
      </UserInfo>
      <UserInfo>
        <DisplayName>Luoma Unna</DisplayName>
        <AccountId>87</AccountId>
        <AccountType/>
      </UserInfo>
      <UserInfo>
        <DisplayName>Virtanen Helmi</DisplayName>
        <AccountId>88</AccountId>
        <AccountType/>
      </UserInfo>
      <UserInfo>
        <DisplayName>Lajunen Markus</DisplayName>
        <AccountId>28</AccountId>
        <AccountType/>
      </UserInfo>
    </SharedWithUsers>
    <lcf76f155ced4ddcb4097134ff3c332f xmlns="3485dc4d-3eed-43fe-8d72-3d27d308f87f">
      <Terms xmlns="http://schemas.microsoft.com/office/infopath/2007/PartnerControls"/>
    </lcf76f155ced4ddcb4097134ff3c332f>
    <TaxCatchAll xmlns="89ae059b-e765-4fab-b28e-ae36c60c59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CC2FDA90A7F604FA41E201B5A131C4D" ma:contentTypeVersion="15" ma:contentTypeDescription="Luo uusi asiakirja." ma:contentTypeScope="" ma:versionID="79a30766435f330162d9476ed6d038af">
  <xsd:schema xmlns:xsd="http://www.w3.org/2001/XMLSchema" xmlns:xs="http://www.w3.org/2001/XMLSchema" xmlns:p="http://schemas.microsoft.com/office/2006/metadata/properties" xmlns:ns2="3485dc4d-3eed-43fe-8d72-3d27d308f87f" xmlns:ns3="89ae059b-e765-4fab-b28e-ae36c60c5973" targetNamespace="http://schemas.microsoft.com/office/2006/metadata/properties" ma:root="true" ma:fieldsID="b2b3d8ea2dd1e31eb38a95fe1e1a0f37" ns2:_="" ns3:_="">
    <xsd:import namespace="3485dc4d-3eed-43fe-8d72-3d27d308f87f"/>
    <xsd:import namespace="89ae059b-e765-4fab-b28e-ae36c60c59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5dc4d-3eed-43fe-8d72-3d27d308f8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c21110ea-7e9c-423d-9481-577024c7a6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e059b-e765-4fab-b28e-ae36c60c5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8ded7c2-8dea-4a13-a40e-ac29a28e34d8}" ma:internalName="TaxCatchAll" ma:showField="CatchAllData" ma:web="89ae059b-e765-4fab-b28e-ae36c60c5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B8D3C-5D5E-4A17-B476-AC79B4398B39}">
  <ds:schemaRefs>
    <ds:schemaRef ds:uri="http://purl.org/dc/terms/"/>
    <ds:schemaRef ds:uri="8187149f-639d-4bde-94b0-7487cc1cfc6f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26063b4-fc91-4b4a-961d-489218fca1f2"/>
    <ds:schemaRef ds:uri="89ae059b-e765-4fab-b28e-ae36c60c5973"/>
    <ds:schemaRef ds:uri="3485dc4d-3eed-43fe-8d72-3d27d308f87f"/>
  </ds:schemaRefs>
</ds:datastoreItem>
</file>

<file path=customXml/itemProps2.xml><?xml version="1.0" encoding="utf-8"?>
<ds:datastoreItem xmlns:ds="http://schemas.openxmlformats.org/officeDocument/2006/customXml" ds:itemID="{84F6FF4B-7F7C-4775-90B1-B729077C8A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D6E939-427F-40D6-A542-DDBA5A3A4A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85dc4d-3eed-43fe-8d72-3d27d308f87f"/>
    <ds:schemaRef ds:uri="89ae059b-e765-4fab-b28e-ae36c60c59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Gradia_esityspohja_monivärinen_v2017-12-09</Template>
  <TotalTime>636</TotalTime>
  <Words>883</Words>
  <Application>Microsoft Office PowerPoint</Application>
  <PresentationFormat>Laajakuva</PresentationFormat>
  <Paragraphs>187</Paragraphs>
  <Slides>20</Slides>
  <Notes>20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20</vt:i4>
      </vt:variant>
    </vt:vector>
  </HeadingPairs>
  <TitlesOfParts>
    <vt:vector size="22" baseType="lpstr">
      <vt:lpstr>Gradia_monivärinen</vt:lpstr>
      <vt:lpstr>Office-teema</vt:lpstr>
      <vt:lpstr>IB Diploma programme</vt:lpstr>
      <vt:lpstr>IB Diploma programme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Six IB DP subjects </vt:lpstr>
      <vt:lpstr>Anttijussin  työjärjestys, 3. jakso</vt:lpstr>
      <vt:lpstr>PowerPoint-esitys</vt:lpstr>
      <vt:lpstr>PowerPoint-esitys</vt:lpstr>
      <vt:lpstr>PowerPoint-esitys</vt:lpstr>
      <vt:lpstr>PowerPoint-esitys</vt:lpstr>
      <vt:lpstr>The IB-experience</vt:lpstr>
      <vt:lpstr>IB ja Jatko-opinnot</vt:lpstr>
      <vt:lpstr>PowerPoint-esitys</vt:lpstr>
      <vt:lpstr>PowerPoint-esitys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Gradia ppt-master</dc:title>
  <dc:creator>Luttinen Niina</dc:creator>
  <cp:lastModifiedBy>Närhi Hanna</cp:lastModifiedBy>
  <cp:revision>202</cp:revision>
  <dcterms:created xsi:type="dcterms:W3CDTF">2017-12-12T08:58:08Z</dcterms:created>
  <dcterms:modified xsi:type="dcterms:W3CDTF">2024-01-17T21:11:00Z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0x0101009CC2FDA90A7F604FA41E201B5A131C4D</vt:lpwstr>
  </property>
  <property fmtid="{D5CDD505-2E9C-101B-9397-08002B2CF9AE}" pid="3" name="MediaServiceImageTags">
    <vt:lpwstr/>
  </property>
</Properties>
</file>